
<file path=[Content_Types].xml><?xml version="1.0" encoding="utf-8"?>
<Types xmlns="http://schemas.openxmlformats.org/package/2006/content-types">
  <Default Extension="emf" ContentType="image/x-emf"/>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6" r:id="rId4"/>
  </p:sldMasterIdLst>
  <p:notesMasterIdLst>
    <p:notesMasterId r:id="rId28"/>
  </p:notesMasterIdLst>
  <p:handoutMasterIdLst>
    <p:handoutMasterId r:id="rId29"/>
  </p:handoutMasterIdLst>
  <p:sldIdLst>
    <p:sldId id="258" r:id="rId5"/>
    <p:sldId id="2032092912" r:id="rId6"/>
    <p:sldId id="2032092901" r:id="rId7"/>
    <p:sldId id="2032092903" r:id="rId8"/>
    <p:sldId id="2032092904" r:id="rId9"/>
    <p:sldId id="2032092905" r:id="rId10"/>
    <p:sldId id="2032092906" r:id="rId11"/>
    <p:sldId id="2032092907" r:id="rId12"/>
    <p:sldId id="2032092924" r:id="rId13"/>
    <p:sldId id="2032092908" r:id="rId14"/>
    <p:sldId id="2032092909" r:id="rId15"/>
    <p:sldId id="2032092913" r:id="rId16"/>
    <p:sldId id="2032092914" r:id="rId17"/>
    <p:sldId id="2032092915" r:id="rId18"/>
    <p:sldId id="2032092922" r:id="rId19"/>
    <p:sldId id="2032092917" r:id="rId20"/>
    <p:sldId id="2032092916" r:id="rId21"/>
    <p:sldId id="2032092918" r:id="rId22"/>
    <p:sldId id="2032092921" r:id="rId23"/>
    <p:sldId id="2032092919" r:id="rId24"/>
    <p:sldId id="2032092920" r:id="rId25"/>
    <p:sldId id="2032092911" r:id="rId26"/>
    <p:sldId id="2032092910" r:id="rId27"/>
  </p:sldIdLst>
  <p:sldSz cx="12192000" cy="6858000"/>
  <p:notesSz cx="7010400" cy="9296400"/>
  <p:defaultTextStyle>
    <a:defPPr>
      <a:defRPr lang="en-CA"/>
    </a:defPPr>
    <a:lvl1pPr algn="l" rtl="0" fontAlgn="base">
      <a:spcBef>
        <a:spcPct val="20000"/>
      </a:spcBef>
      <a:spcAft>
        <a:spcPct val="0"/>
      </a:spcAft>
      <a:defRPr lang="en-US" sz="1400" kern="1200">
        <a:solidFill>
          <a:schemeClr val="tx1"/>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nuPriya Singh" initials="MS" lastIdx="15" clrIdx="0">
    <p:extLst>
      <p:ext uri="{19B8F6BF-5375-455C-9EA6-DF929625EA0E}">
        <p15:presenceInfo xmlns:p15="http://schemas.microsoft.com/office/powerpoint/2012/main" userId="ManuPriya Singh" providerId="None"/>
      </p:ext>
    </p:extLst>
  </p:cmAuthor>
  <p:cmAuthor id="2" name="Elisabeth Sullivan" initials="ES" lastIdx="37" clrIdx="1">
    <p:extLst>
      <p:ext uri="{19B8F6BF-5375-455C-9EA6-DF929625EA0E}">
        <p15:presenceInfo xmlns:p15="http://schemas.microsoft.com/office/powerpoint/2012/main" userId="S::elisabeth.sullivan@zs.com::233161cf-5802-414e-b627-8596d3402e5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628"/>
    <a:srgbClr val="000000"/>
    <a:srgbClr val="A3A1A8"/>
    <a:srgbClr val="75737D"/>
    <a:srgbClr val="76737E"/>
    <a:srgbClr val="484553"/>
    <a:srgbClr val="F4F3F3"/>
    <a:srgbClr val="D1D0D4"/>
    <a:srgbClr val="74727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7078" autoAdjust="0"/>
  </p:normalViewPr>
  <p:slideViewPr>
    <p:cSldViewPr snapToGrid="0" snapToObjects="1">
      <p:cViewPr varScale="1">
        <p:scale>
          <a:sx n="88" d="100"/>
          <a:sy n="88" d="100"/>
        </p:scale>
        <p:origin x="451" y="62"/>
      </p:cViewPr>
      <p:guideLst/>
    </p:cSldViewPr>
  </p:slideViewPr>
  <p:notesTextViewPr>
    <p:cViewPr>
      <p:scale>
        <a:sx n="100" d="100"/>
        <a:sy n="100" d="100"/>
      </p:scale>
      <p:origin x="0" y="0"/>
    </p:cViewPr>
  </p:notesTextViewPr>
  <p:sorterViewPr>
    <p:cViewPr>
      <p:scale>
        <a:sx n="66" d="100"/>
        <a:sy n="66" d="100"/>
      </p:scale>
      <p:origin x="0" y="-1560"/>
    </p:cViewPr>
  </p:sorterViewPr>
  <p:notesViewPr>
    <p:cSldViewPr snapToGrid="0" snapToObjects="1">
      <p:cViewPr varScale="1">
        <p:scale>
          <a:sx n="94" d="100"/>
          <a:sy n="94" d="100"/>
        </p:scale>
        <p:origin x="3568" y="6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274"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l" eaLnBrk="0" hangingPunct="0">
              <a:spcBef>
                <a:spcPct val="0"/>
              </a:spcBef>
              <a:defRPr sz="1200"/>
            </a:lvl1pPr>
          </a:lstStyle>
          <a:p>
            <a:r>
              <a:rPr lang="en-CA" sz="900" dirty="0">
                <a:solidFill>
                  <a:srgbClr val="A3A1A8"/>
                </a:solidFill>
              </a:rPr>
              <a:t>Presentation title</a:t>
            </a:r>
          </a:p>
        </p:txBody>
      </p:sp>
      <p:sp>
        <p:nvSpPr>
          <p:cNvPr id="54275" name="Rectangle 3"/>
          <p:cNvSpPr>
            <a:spLocks noGrp="1" noChangeArrowheads="1"/>
          </p:cNvSpPr>
          <p:nvPr>
            <p:ph type="dt" sz="quarter" idx="1"/>
          </p:nvPr>
        </p:nvSpPr>
        <p:spPr bwMode="auto">
          <a:xfrm>
            <a:off x="3970338"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r" eaLnBrk="0" hangingPunct="0">
              <a:spcBef>
                <a:spcPct val="0"/>
              </a:spcBef>
              <a:defRPr sz="1200"/>
            </a:lvl1pPr>
          </a:lstStyle>
          <a:p>
            <a:fld id="{E62AEA76-1AF8-4F85-9CA1-6BD5B0409AF0}" type="datetime1">
              <a:rPr lang="en-CA" sz="900">
                <a:solidFill>
                  <a:srgbClr val="A3A1A8"/>
                </a:solidFill>
              </a:rPr>
              <a:pPr/>
              <a:t>2022-12-21</a:t>
            </a:fld>
            <a:endParaRPr lang="en-CA" sz="900" dirty="0">
              <a:solidFill>
                <a:srgbClr val="A3A1A8"/>
              </a:solidFill>
            </a:endParaRPr>
          </a:p>
        </p:txBody>
      </p:sp>
      <p:sp>
        <p:nvSpPr>
          <p:cNvPr id="54276" name="Rectangle 4"/>
          <p:cNvSpPr>
            <a:spLocks noGrp="1" noChangeArrowheads="1"/>
          </p:cNvSpPr>
          <p:nvPr>
            <p:ph type="ftr" sz="quarter" idx="2"/>
          </p:nvPr>
        </p:nvSpPr>
        <p:spPr bwMode="auto">
          <a:xfrm>
            <a:off x="0"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l" eaLnBrk="0" hangingPunct="0">
              <a:spcBef>
                <a:spcPct val="0"/>
              </a:spcBef>
              <a:defRPr sz="1200"/>
            </a:lvl1pPr>
          </a:lstStyle>
          <a:p>
            <a:r>
              <a:rPr lang="en-CA" sz="900" dirty="0">
                <a:solidFill>
                  <a:srgbClr val="A3A1A8"/>
                </a:solidFill>
              </a:rPr>
              <a:t>© 2020 ZS. Confidential.</a:t>
            </a:r>
          </a:p>
        </p:txBody>
      </p:sp>
      <p:sp>
        <p:nvSpPr>
          <p:cNvPr id="54277" name="Rectangle 5"/>
          <p:cNvSpPr>
            <a:spLocks noGrp="1" noChangeArrowheads="1"/>
          </p:cNvSpPr>
          <p:nvPr>
            <p:ph type="sldNum" sz="quarter" idx="3"/>
          </p:nvPr>
        </p:nvSpPr>
        <p:spPr bwMode="auto">
          <a:xfrm>
            <a:off x="3970338"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r" eaLnBrk="0" hangingPunct="0">
              <a:spcBef>
                <a:spcPct val="0"/>
              </a:spcBef>
              <a:defRPr sz="1200"/>
            </a:lvl1pPr>
          </a:lstStyle>
          <a:p>
            <a:fld id="{39792D56-8577-4C6A-B75D-3660B62F2BA0}" type="slidenum">
              <a:rPr lang="en-CA" sz="900">
                <a:solidFill>
                  <a:srgbClr val="A3A1A8"/>
                </a:solidFill>
              </a:rPr>
              <a:pPr/>
              <a:t>‹#›</a:t>
            </a:fld>
            <a:endParaRPr lang="en-CA" sz="900">
              <a:solidFill>
                <a:srgbClr val="A3A1A8"/>
              </a:solidFill>
            </a:endParaRPr>
          </a:p>
        </p:txBody>
      </p:sp>
    </p:spTree>
    <p:extLst>
      <p:ext uri="{BB962C8B-B14F-4D97-AF65-F5344CB8AC3E}">
        <p14:creationId xmlns:p14="http://schemas.microsoft.com/office/powerpoint/2010/main" val="10935304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4.png>
</file>

<file path=ppt/media/image5.png>
</file>

<file path=ppt/media/image6.png>
</file>

<file path=ppt/media/image7.png>
</file>

<file path=ppt/media/image8.png>
</file>

<file path=ppt/media/image9.png>
</file>

<file path=ppt/media/media1.mp3>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l">
              <a:spcBef>
                <a:spcPct val="0"/>
              </a:spcBef>
              <a:defRPr sz="900">
                <a:solidFill>
                  <a:srgbClr val="A3A1A8"/>
                </a:solidFill>
              </a:defRPr>
            </a:lvl1pPr>
          </a:lstStyle>
          <a:p>
            <a:r>
              <a:rPr lang="en-CA"/>
              <a:t>Presentation title</a:t>
            </a:r>
            <a:endParaRPr lang="en-CA" dirty="0"/>
          </a:p>
        </p:txBody>
      </p:sp>
      <p:sp>
        <p:nvSpPr>
          <p:cNvPr id="15363" name="Rectangle 3"/>
          <p:cNvSpPr>
            <a:spLocks noGrp="1" noChangeArrowheads="1"/>
          </p:cNvSpPr>
          <p:nvPr>
            <p:ph type="dt" idx="1"/>
          </p:nvPr>
        </p:nvSpPr>
        <p:spPr bwMode="auto">
          <a:xfrm>
            <a:off x="3970338" y="0"/>
            <a:ext cx="3038475" cy="465138"/>
          </a:xfrm>
          <a:prstGeom prst="rect">
            <a:avLst/>
          </a:prstGeom>
          <a:noFill/>
          <a:ln w="9525">
            <a:noFill/>
            <a:miter lim="800000"/>
            <a:headEnd/>
            <a:tailEnd/>
          </a:ln>
          <a:effectLst/>
        </p:spPr>
        <p:txBody>
          <a:bodyPr vert="horz" wrap="square" lIns="91440" tIns="91440" rIns="91440" bIns="91440" numCol="1" anchor="t" anchorCtr="0" compatLnSpc="1">
            <a:prstTxWarp prst="textNoShape">
              <a:avLst/>
            </a:prstTxWarp>
          </a:bodyPr>
          <a:lstStyle>
            <a:lvl1pPr algn="r">
              <a:spcBef>
                <a:spcPct val="0"/>
              </a:spcBef>
              <a:defRPr sz="900">
                <a:solidFill>
                  <a:srgbClr val="A3A1A8"/>
                </a:solidFill>
              </a:defRPr>
            </a:lvl1pPr>
          </a:lstStyle>
          <a:p>
            <a:fld id="{2B35FEB9-FD75-4C7E-93D3-1F9D140905CC}" type="datetime1">
              <a:rPr lang="en-CA" smtClean="0"/>
              <a:pPr/>
              <a:t>2022-12-21</a:t>
            </a:fld>
            <a:endParaRPr lang="en-CA" dirty="0"/>
          </a:p>
        </p:txBody>
      </p:sp>
      <p:sp>
        <p:nvSpPr>
          <p:cNvPr id="21508" name="Rectangle 4"/>
          <p:cNvSpPr>
            <a:spLocks noGrp="1" noRot="1" noChangeAspect="1" noChangeArrowheads="1" noTextEdit="1"/>
          </p:cNvSpPr>
          <p:nvPr>
            <p:ph type="sldImg" idx="2"/>
          </p:nvPr>
        </p:nvSpPr>
        <p:spPr bwMode="auto">
          <a:xfrm>
            <a:off x="406400" y="696913"/>
            <a:ext cx="6197600" cy="3486150"/>
          </a:xfrm>
          <a:prstGeom prst="rect">
            <a:avLst/>
          </a:prstGeom>
          <a:noFill/>
          <a:ln w="9525">
            <a:solidFill>
              <a:srgbClr val="000000"/>
            </a:solidFill>
            <a:miter lim="800000"/>
            <a:headEnd/>
            <a:tailEnd/>
          </a:ln>
        </p:spPr>
      </p:sp>
      <p:sp>
        <p:nvSpPr>
          <p:cNvPr id="15365" name="Rectangle 5"/>
          <p:cNvSpPr>
            <a:spLocks noGrp="1" noChangeArrowheads="1"/>
          </p:cNvSpPr>
          <p:nvPr>
            <p:ph type="body" sz="quarter" idx="3"/>
          </p:nvPr>
        </p:nvSpPr>
        <p:spPr bwMode="auto">
          <a:xfrm>
            <a:off x="406400" y="4416425"/>
            <a:ext cx="6197600" cy="4183063"/>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en-CA" dirty="0"/>
              <a:t>Click to edit Master text styles</a:t>
            </a:r>
          </a:p>
          <a:p>
            <a:pPr lvl="1"/>
            <a:r>
              <a:rPr lang="en-CA" dirty="0"/>
              <a:t>Second level</a:t>
            </a:r>
          </a:p>
          <a:p>
            <a:pPr lvl="2"/>
            <a:r>
              <a:rPr lang="en-CA" dirty="0"/>
              <a:t>Third level</a:t>
            </a:r>
          </a:p>
        </p:txBody>
      </p:sp>
      <p:sp>
        <p:nvSpPr>
          <p:cNvPr id="15366" name="Rectangle 6"/>
          <p:cNvSpPr>
            <a:spLocks noGrp="1" noChangeArrowheads="1"/>
          </p:cNvSpPr>
          <p:nvPr>
            <p:ph type="ftr" sz="quarter" idx="4"/>
          </p:nvPr>
        </p:nvSpPr>
        <p:spPr bwMode="auto">
          <a:xfrm>
            <a:off x="0"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l">
              <a:spcBef>
                <a:spcPct val="0"/>
              </a:spcBef>
              <a:defRPr sz="900">
                <a:solidFill>
                  <a:srgbClr val="A3A1A8"/>
                </a:solidFill>
              </a:defRPr>
            </a:lvl1pPr>
          </a:lstStyle>
          <a:p>
            <a:r>
              <a:rPr lang="en-CA"/>
              <a:t>© 2020 ZS. Confidential.</a:t>
            </a:r>
            <a:endParaRPr lang="en-CA" dirty="0"/>
          </a:p>
        </p:txBody>
      </p:sp>
      <p:sp>
        <p:nvSpPr>
          <p:cNvPr id="15367" name="Rectangle 7"/>
          <p:cNvSpPr>
            <a:spLocks noGrp="1" noChangeArrowheads="1"/>
          </p:cNvSpPr>
          <p:nvPr>
            <p:ph type="sldNum" sz="quarter" idx="5"/>
          </p:nvPr>
        </p:nvSpPr>
        <p:spPr bwMode="auto">
          <a:xfrm>
            <a:off x="3970338" y="8829675"/>
            <a:ext cx="3038475" cy="465138"/>
          </a:xfrm>
          <a:prstGeom prst="rect">
            <a:avLst/>
          </a:prstGeom>
          <a:noFill/>
          <a:ln w="9525">
            <a:noFill/>
            <a:miter lim="800000"/>
            <a:headEnd/>
            <a:tailEnd/>
          </a:ln>
          <a:effectLst/>
        </p:spPr>
        <p:txBody>
          <a:bodyPr vert="horz" wrap="square" lIns="91440" tIns="91440" rIns="91440" bIns="91440" numCol="1" anchor="b" anchorCtr="0" compatLnSpc="1">
            <a:prstTxWarp prst="textNoShape">
              <a:avLst/>
            </a:prstTxWarp>
          </a:bodyPr>
          <a:lstStyle>
            <a:lvl1pPr algn="r">
              <a:spcBef>
                <a:spcPct val="0"/>
              </a:spcBef>
              <a:defRPr sz="900" smtClean="0">
                <a:solidFill>
                  <a:srgbClr val="A3A1A8"/>
                </a:solidFill>
              </a:defRPr>
            </a:lvl1pPr>
          </a:lstStyle>
          <a:p>
            <a:pPr>
              <a:defRPr/>
            </a:pPr>
            <a:fld id="{5F55DF97-AFFE-42B5-8269-4299C3F7272F}" type="slidenum">
              <a:rPr lang="en-US" smtClean="0"/>
              <a:pPr>
                <a:defRPr/>
              </a:pPr>
              <a:t>‹#›</a:t>
            </a:fld>
            <a:endParaRPr lang="en-US"/>
          </a:p>
        </p:txBody>
      </p:sp>
    </p:spTree>
    <p:extLst>
      <p:ext uri="{BB962C8B-B14F-4D97-AF65-F5344CB8AC3E}">
        <p14:creationId xmlns:p14="http://schemas.microsoft.com/office/powerpoint/2010/main" val="3082618829"/>
      </p:ext>
    </p:extLst>
  </p:cSld>
  <p:clrMap bg1="lt1" tx1="dk1" bg2="lt2" tx2="dk2" accent1="accent1" accent2="accent2" accent3="accent3" accent4="accent4" accent5="accent5" accent6="accent6" hlink="hlink" folHlink="folHlink"/>
  <p:notesStyle>
    <a:lvl1pPr algn="l" rtl="0" fontAlgn="base">
      <a:spcBef>
        <a:spcPts val="1200"/>
      </a:spcBef>
      <a:spcAft>
        <a:spcPct val="0"/>
      </a:spcAft>
      <a:defRPr sz="1200" kern="1200">
        <a:solidFill>
          <a:schemeClr val="tx1"/>
        </a:solidFill>
        <a:latin typeface="Arial" charset="0"/>
        <a:ea typeface="+mn-ea"/>
        <a:cs typeface="+mn-cs"/>
      </a:defRPr>
    </a:lvl1pPr>
    <a:lvl2pPr marL="137160" indent="-137160" algn="l" rtl="0" fontAlgn="base">
      <a:spcBef>
        <a:spcPts val="400"/>
      </a:spcBef>
      <a:spcAft>
        <a:spcPct val="0"/>
      </a:spcAft>
      <a:buClr>
        <a:schemeClr val="tx1"/>
      </a:buClr>
      <a:buFont typeface="Wingdings" panose="05000000000000000000" pitchFamily="2" charset="2"/>
      <a:buChar char="§"/>
      <a:defRPr sz="1200" kern="1200">
        <a:solidFill>
          <a:schemeClr val="tx1"/>
        </a:solidFill>
        <a:latin typeface="Arial" charset="0"/>
        <a:ea typeface="+mn-ea"/>
        <a:cs typeface="+mn-cs"/>
      </a:defRPr>
    </a:lvl2pPr>
    <a:lvl3pPr marL="274320" indent="-137160" algn="l" rtl="0" fontAlgn="base">
      <a:spcBef>
        <a:spcPts val="400"/>
      </a:spcBef>
      <a:spcAft>
        <a:spcPct val="0"/>
      </a:spcAft>
      <a:buClr>
        <a:schemeClr val="tx1"/>
      </a:buClr>
      <a:buFont typeface="Arial" panose="020B0604020202020204" pitchFamily="34" charset="0"/>
      <a:buChar char="–"/>
      <a:defRPr sz="1200" kern="1200">
        <a:solidFill>
          <a:schemeClr val="tx1"/>
        </a:solidFill>
        <a:latin typeface="Arial" charset="0"/>
        <a:ea typeface="+mn-ea"/>
        <a:cs typeface="+mn-cs"/>
      </a:defRPr>
    </a:lvl3pPr>
    <a:lvl4pPr marL="1371600" algn="l" rtl="0" fontAlgn="base">
      <a:spcBef>
        <a:spcPts val="1000"/>
      </a:spcBef>
      <a:spcAft>
        <a:spcPct val="0"/>
      </a:spcAft>
      <a:defRPr sz="1200" kern="1200">
        <a:solidFill>
          <a:schemeClr val="tx1"/>
        </a:solidFill>
        <a:latin typeface="Arial" charset="0"/>
        <a:ea typeface="+mn-ea"/>
        <a:cs typeface="+mn-cs"/>
      </a:defRPr>
    </a:lvl4pPr>
    <a:lvl5pPr marL="1828800" algn="l" rtl="0" fontAlgn="base">
      <a:spcBef>
        <a:spcPts val="1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BDFEA-E520-4CB8-B97E-216B21E7DD12}"/>
              </a:ext>
            </a:extLst>
          </p:cNvPr>
          <p:cNvSpPr>
            <a:spLocks noGrp="1"/>
          </p:cNvSpPr>
          <p:nvPr>
            <p:ph type="ctrTitle" hasCustomPrompt="1"/>
          </p:nvPr>
        </p:nvSpPr>
        <p:spPr bwMode="auto">
          <a:xfrm>
            <a:off x="548640" y="2134362"/>
            <a:ext cx="5760720" cy="1661993"/>
          </a:xfrm>
        </p:spPr>
        <p:txBody>
          <a:bodyPr anchor="b">
            <a:noAutofit/>
          </a:bodyPr>
          <a:lstStyle>
            <a:lvl1pPr algn="l">
              <a:defRPr sz="3600">
                <a:solidFill>
                  <a:schemeClr val="accent1"/>
                </a:solidFill>
              </a:defRPr>
            </a:lvl1pPr>
          </a:lstStyle>
          <a:p>
            <a:r>
              <a:rPr lang="en-US" dirty="0"/>
              <a:t>Project name</a:t>
            </a:r>
            <a:br>
              <a:rPr lang="en-US" dirty="0"/>
            </a:br>
            <a:r>
              <a:rPr lang="en-US" dirty="0"/>
              <a:t>Presentation title </a:t>
            </a:r>
            <a:br>
              <a:rPr lang="en-US" dirty="0"/>
            </a:br>
            <a:r>
              <a:rPr lang="en-US" dirty="0"/>
              <a:t>(Times New Roman 36 </a:t>
            </a:r>
            <a:r>
              <a:rPr lang="en-US" dirty="0" err="1"/>
              <a:t>pt</a:t>
            </a:r>
            <a:r>
              <a:rPr lang="en-US" dirty="0"/>
              <a:t>)</a:t>
            </a:r>
          </a:p>
        </p:txBody>
      </p:sp>
      <p:sp>
        <p:nvSpPr>
          <p:cNvPr id="3" name="Subtitle 2">
            <a:extLst>
              <a:ext uri="{FF2B5EF4-FFF2-40B4-BE49-F238E27FC236}">
                <a16:creationId xmlns:a16="http://schemas.microsoft.com/office/drawing/2014/main" id="{159000BD-79BF-4611-9B57-571F7BE12EB4}"/>
              </a:ext>
            </a:extLst>
          </p:cNvPr>
          <p:cNvSpPr>
            <a:spLocks noGrp="1"/>
          </p:cNvSpPr>
          <p:nvPr>
            <p:ph type="subTitle" idx="1" hasCustomPrompt="1"/>
          </p:nvPr>
        </p:nvSpPr>
        <p:spPr bwMode="auto">
          <a:xfrm>
            <a:off x="548640" y="4182618"/>
            <a:ext cx="5760720" cy="276999"/>
          </a:xfrm>
        </p:spPr>
        <p:txBody>
          <a:bodyPr>
            <a:noAutofit/>
          </a:bodyPr>
          <a:lstStyle>
            <a:lvl1pPr marL="0" indent="0" algn="l">
              <a:spcBef>
                <a:spcPts val="0"/>
              </a:spcBef>
              <a:spcAft>
                <a:spcPts val="0"/>
              </a:spcAft>
              <a:buNone/>
              <a:defRPr sz="18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Prepared for Client Name (Arial 18 </a:t>
            </a:r>
            <a:r>
              <a:rPr lang="en-US" dirty="0" err="1"/>
              <a:t>pt</a:t>
            </a:r>
            <a:r>
              <a:rPr lang="en-US" dirty="0"/>
              <a:t>)</a:t>
            </a:r>
          </a:p>
        </p:txBody>
      </p:sp>
      <p:sp>
        <p:nvSpPr>
          <p:cNvPr id="11" name="Text Placeholder 10">
            <a:extLst>
              <a:ext uri="{FF2B5EF4-FFF2-40B4-BE49-F238E27FC236}">
                <a16:creationId xmlns:a16="http://schemas.microsoft.com/office/drawing/2014/main" id="{D39DAEAE-09D9-43F1-ACE9-0FBAF0973A19}"/>
              </a:ext>
            </a:extLst>
          </p:cNvPr>
          <p:cNvSpPr>
            <a:spLocks noGrp="1"/>
          </p:cNvSpPr>
          <p:nvPr>
            <p:ph type="body" sz="quarter" idx="10" hasCustomPrompt="1"/>
          </p:nvPr>
        </p:nvSpPr>
        <p:spPr bwMode="auto">
          <a:xfrm>
            <a:off x="549275" y="4499842"/>
            <a:ext cx="5760720" cy="215444"/>
          </a:xfrm>
        </p:spPr>
        <p:txBody>
          <a:bodyPr>
            <a:noAutofit/>
          </a:bodyPr>
          <a:lstStyle>
            <a:lvl1pPr>
              <a:spcBef>
                <a:spcPts val="0"/>
              </a:spcBef>
              <a:spcAft>
                <a:spcPts val="0"/>
              </a:spcAft>
              <a:defRPr sz="1400">
                <a:solidFill>
                  <a:schemeClr val="accent1"/>
                </a:solidFill>
              </a:defRPr>
            </a:lvl1pPr>
          </a:lstStyle>
          <a:p>
            <a:pPr lvl="0"/>
            <a:r>
              <a:rPr lang="en-US" dirty="0"/>
              <a:t>Date</a:t>
            </a:r>
          </a:p>
        </p:txBody>
      </p:sp>
      <p:sp>
        <p:nvSpPr>
          <p:cNvPr id="12" name="Text Placeholder 10">
            <a:extLst>
              <a:ext uri="{FF2B5EF4-FFF2-40B4-BE49-F238E27FC236}">
                <a16:creationId xmlns:a16="http://schemas.microsoft.com/office/drawing/2014/main" id="{8A8940B4-E368-4738-955D-BBD8ECE7045E}"/>
              </a:ext>
            </a:extLst>
          </p:cNvPr>
          <p:cNvSpPr>
            <a:spLocks noGrp="1"/>
          </p:cNvSpPr>
          <p:nvPr>
            <p:ph type="body" sz="quarter" idx="11" hasCustomPrompt="1"/>
          </p:nvPr>
        </p:nvSpPr>
        <p:spPr bwMode="auto">
          <a:xfrm>
            <a:off x="549276" y="5111496"/>
            <a:ext cx="5760720" cy="307777"/>
          </a:xfrm>
        </p:spPr>
        <p:txBody>
          <a:bodyPr wrap="square" anchor="b" anchorCtr="0">
            <a:noAutofit/>
          </a:bodyPr>
          <a:lstStyle>
            <a:lvl1pPr>
              <a:spcBef>
                <a:spcPts val="0"/>
              </a:spcBef>
              <a:spcAft>
                <a:spcPts val="0"/>
              </a:spcAft>
              <a:defRPr sz="1000">
                <a:solidFill>
                  <a:schemeClr val="tx2"/>
                </a:solidFill>
              </a:defRPr>
            </a:lvl1pPr>
          </a:lstStyle>
          <a:p>
            <a:pPr lvl="0"/>
            <a:r>
              <a:rPr lang="en-US" dirty="0"/>
              <a:t>Confidential statement</a:t>
            </a:r>
          </a:p>
        </p:txBody>
      </p:sp>
      <p:sp>
        <p:nvSpPr>
          <p:cNvPr id="13" name="Text Placeholder 10">
            <a:extLst>
              <a:ext uri="{FF2B5EF4-FFF2-40B4-BE49-F238E27FC236}">
                <a16:creationId xmlns:a16="http://schemas.microsoft.com/office/drawing/2014/main" id="{1CA3EB8B-ACB8-4D00-A63C-DD1B6F0BC12B}"/>
              </a:ext>
            </a:extLst>
          </p:cNvPr>
          <p:cNvSpPr>
            <a:spLocks noGrp="1"/>
          </p:cNvSpPr>
          <p:nvPr>
            <p:ph type="body" sz="quarter" idx="12" hasCustomPrompt="1"/>
          </p:nvPr>
        </p:nvSpPr>
        <p:spPr bwMode="auto">
          <a:xfrm>
            <a:off x="549276" y="5495544"/>
            <a:ext cx="5760720" cy="153888"/>
          </a:xfrm>
        </p:spPr>
        <p:txBody>
          <a:bodyPr wrap="square" anchor="t">
            <a:spAutoFit/>
          </a:bodyPr>
          <a:lstStyle>
            <a:lvl1pPr>
              <a:spcBef>
                <a:spcPts val="0"/>
              </a:spcBef>
              <a:spcAft>
                <a:spcPts val="0"/>
              </a:spcAft>
              <a:defRPr sz="1000">
                <a:solidFill>
                  <a:schemeClr val="tx2"/>
                </a:solidFill>
              </a:defRPr>
            </a:lvl1pPr>
          </a:lstStyle>
          <a:p>
            <a:pPr lvl="0"/>
            <a:r>
              <a:rPr lang="en-US" dirty="0"/>
              <a:t>Office and contact number</a:t>
            </a:r>
          </a:p>
        </p:txBody>
      </p:sp>
      <p:sp>
        <p:nvSpPr>
          <p:cNvPr id="15" name="titlemaster_clientlogo" hidden="1">
            <a:extLst>
              <a:ext uri="{FF2B5EF4-FFF2-40B4-BE49-F238E27FC236}">
                <a16:creationId xmlns:a16="http://schemas.microsoft.com/office/drawing/2014/main" id="{73647228-12FF-4FEA-9212-FF9D142B463D}"/>
              </a:ext>
            </a:extLst>
          </p:cNvPr>
          <p:cNvSpPr txBox="1">
            <a:spLocks noChangeArrowheads="1"/>
          </p:cNvSpPr>
          <p:nvPr userDrawn="1"/>
        </p:nvSpPr>
        <p:spPr bwMode="auto">
          <a:xfrm>
            <a:off x="2844000" y="685800"/>
            <a:ext cx="1828800" cy="914400"/>
          </a:xfrm>
          <a:prstGeom prst="rect">
            <a:avLst/>
          </a:prstGeom>
          <a:noFill/>
          <a:ln w="9525">
            <a:noFill/>
            <a:miter lim="800000"/>
            <a:headEnd/>
            <a:tailEnd/>
          </a:ln>
          <a:effectLst/>
        </p:spPr>
        <p:txBody>
          <a:bodyPr/>
          <a:lstStyle/>
          <a:p>
            <a:pPr algn="l">
              <a:spcBef>
                <a:spcPct val="50000"/>
              </a:spcBef>
            </a:pPr>
            <a:endParaRPr lang="en-US" sz="1800"/>
          </a:p>
        </p:txBody>
      </p:sp>
      <p:pic>
        <p:nvPicPr>
          <p:cNvPr id="16" name="Picture 15">
            <a:extLst>
              <a:ext uri="{FF2B5EF4-FFF2-40B4-BE49-F238E27FC236}">
                <a16:creationId xmlns:a16="http://schemas.microsoft.com/office/drawing/2014/main" id="{E8975461-CFCC-4B5A-92B2-274DFB1AF42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59" r="259"/>
          <a:stretch/>
        </p:blipFill>
        <p:spPr>
          <a:xfrm>
            <a:off x="8534400" y="0"/>
            <a:ext cx="3657600" cy="4874096"/>
          </a:xfrm>
          <a:prstGeom prst="rect">
            <a:avLst/>
          </a:prstGeom>
        </p:spPr>
      </p:pic>
      <p:sp>
        <p:nvSpPr>
          <p:cNvPr id="17" name="titlemaster_draft" hidden="1">
            <a:extLst>
              <a:ext uri="{FF2B5EF4-FFF2-40B4-BE49-F238E27FC236}">
                <a16:creationId xmlns:a16="http://schemas.microsoft.com/office/drawing/2014/main" id="{3645DDA6-F9EA-4E88-8CFE-B64E169C40DB}"/>
              </a:ext>
            </a:extLst>
          </p:cNvPr>
          <p:cNvSpPr txBox="1"/>
          <p:nvPr userDrawn="1"/>
        </p:nvSpPr>
        <p:spPr>
          <a:xfrm>
            <a:off x="5931692" y="189999"/>
            <a:ext cx="328616" cy="169277"/>
          </a:xfrm>
          <a:prstGeom prst="rect">
            <a:avLst/>
          </a:prstGeom>
          <a:noFill/>
        </p:spPr>
        <p:txBody>
          <a:bodyPr wrap="none" lIns="0" tIns="0" rIns="0" bIns="0" rtlCol="0" anchor="ctr" anchorCtr="0">
            <a:spAutoFit/>
          </a:bodyPr>
          <a:lstStyle/>
          <a:p>
            <a:pPr algn="ctr"/>
            <a:r>
              <a:rPr lang="en-US" sz="1100" b="1">
                <a:solidFill>
                  <a:schemeClr val="tx2"/>
                </a:solidFill>
              </a:rPr>
              <a:t>Draft</a:t>
            </a:r>
            <a:endParaRPr lang="en-US" sz="1100" b="1" dirty="0">
              <a:solidFill>
                <a:schemeClr val="tx2"/>
              </a:solidFill>
            </a:endParaRPr>
          </a:p>
        </p:txBody>
      </p:sp>
      <p:pic>
        <p:nvPicPr>
          <p:cNvPr id="5" name="Picture 4">
            <a:extLst>
              <a:ext uri="{FF2B5EF4-FFF2-40B4-BE49-F238E27FC236}">
                <a16:creationId xmlns:a16="http://schemas.microsoft.com/office/drawing/2014/main" id="{773719B6-1A4E-D6AD-92B4-01CB279D4A56}"/>
              </a:ext>
            </a:extLst>
          </p:cNvPr>
          <p:cNvPicPr>
            <a:picLocks noChangeAspect="1"/>
          </p:cNvPicPr>
          <p:nvPr userDrawn="1"/>
        </p:nvPicPr>
        <p:blipFill>
          <a:blip r:embed="rId3"/>
          <a:stretch>
            <a:fillRect/>
          </a:stretch>
        </p:blipFill>
        <p:spPr>
          <a:xfrm>
            <a:off x="549275" y="549275"/>
            <a:ext cx="4620333" cy="1188085"/>
          </a:xfrm>
          <a:prstGeom prst="rect">
            <a:avLst/>
          </a:prstGeom>
        </p:spPr>
      </p:pic>
    </p:spTree>
    <p:extLst>
      <p:ext uri="{BB962C8B-B14F-4D97-AF65-F5344CB8AC3E}">
        <p14:creationId xmlns:p14="http://schemas.microsoft.com/office/powerpoint/2010/main" val="3775447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Third LHS Dark">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AC89FE-52C7-4AD1-AA79-B8F5D23C151A}"/>
              </a:ext>
            </a:extLst>
          </p:cNvPr>
          <p:cNvSpPr/>
          <p:nvPr userDrawn="1"/>
        </p:nvSpPr>
        <p:spPr bwMode="white">
          <a:xfrm>
            <a:off x="0" y="0"/>
            <a:ext cx="4059936"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6BE9FF73-8ABA-455B-B206-BF71E94E388A}"/>
              </a:ext>
            </a:extLst>
          </p:cNvPr>
          <p:cNvSpPr>
            <a:spLocks noGrp="1"/>
          </p:cNvSpPr>
          <p:nvPr>
            <p:ph type="title" hasCustomPrompt="1"/>
          </p:nvPr>
        </p:nvSpPr>
        <p:spPr bwMode="auto">
          <a:xfrm>
            <a:off x="548640" y="429766"/>
            <a:ext cx="2962021" cy="5971032"/>
          </a:xfrm>
        </p:spPr>
        <p:txBody>
          <a:bodyPr anchor="ctr">
            <a:noAutofit/>
          </a:bodyPr>
          <a:lstStyle>
            <a:lvl1pPr>
              <a:defRPr sz="3200">
                <a:solidFill>
                  <a:schemeClr val="bg1"/>
                </a:solidFill>
              </a:defRPr>
            </a:lvl1pPr>
          </a:lstStyle>
          <a:p>
            <a:r>
              <a:rPr lang="en-US" dirty="0"/>
              <a:t>Click to add title (Times New Roman 32 pt)</a:t>
            </a:r>
          </a:p>
        </p:txBody>
      </p:sp>
      <p:sp>
        <p:nvSpPr>
          <p:cNvPr id="3" name="Content Placeholder 2">
            <a:extLst>
              <a:ext uri="{FF2B5EF4-FFF2-40B4-BE49-F238E27FC236}">
                <a16:creationId xmlns:a16="http://schemas.microsoft.com/office/drawing/2014/main" id="{549F9862-8A37-4ECE-867E-B3B15568E599}"/>
              </a:ext>
            </a:extLst>
          </p:cNvPr>
          <p:cNvSpPr>
            <a:spLocks noGrp="1"/>
          </p:cNvSpPr>
          <p:nvPr>
            <p:ph idx="1" hasCustomPrompt="1"/>
          </p:nvPr>
        </p:nvSpPr>
        <p:spPr bwMode="auto">
          <a:xfrm>
            <a:off x="4608575" y="548640"/>
            <a:ext cx="7034149" cy="5760720"/>
          </a:xfrm>
        </p:spPr>
        <p:txBody>
          <a:bodyPr anchor="ctr"/>
          <a:lstStyle>
            <a:lvl1pPr>
              <a:defRPr sz="1800">
                <a:solidFill>
                  <a:schemeClr val="accent1"/>
                </a:solidFill>
              </a:defRPr>
            </a:lvl1pPr>
            <a:lvl2pPr>
              <a:buClrTx/>
              <a:defRPr sz="1800">
                <a:solidFill>
                  <a:schemeClr val="accent1"/>
                </a:solidFill>
              </a:defRPr>
            </a:lvl2pPr>
            <a:lvl3pPr>
              <a:defRPr sz="1800">
                <a:solidFill>
                  <a:schemeClr val="accent1"/>
                </a:solidFill>
              </a:defRPr>
            </a:lvl3pPr>
            <a:lvl4pPr>
              <a:defRPr sz="1800"/>
            </a:lvl4pPr>
            <a:lvl5pPr>
              <a:defRPr sz="1800"/>
            </a:lvl5pPr>
            <a:lvl6pPr>
              <a:defRPr sz="2000"/>
            </a:lvl6pPr>
            <a:lvl7pPr>
              <a:defRPr sz="2000"/>
            </a:lvl7pPr>
            <a:lvl8pPr>
              <a:defRPr sz="2000"/>
            </a:lvl8pPr>
            <a:lvl9pPr>
              <a:defRPr sz="2000"/>
            </a:lvl9pPr>
          </a:lstStyle>
          <a:p>
            <a:pPr lvl="0"/>
            <a:r>
              <a:rPr lang="en-US" dirty="0"/>
              <a:t>Click to add text (Arial 18 pt)</a:t>
            </a:r>
          </a:p>
          <a:p>
            <a:pPr lvl="1"/>
            <a:r>
              <a:rPr lang="en-US" dirty="0"/>
              <a:t>Second level</a:t>
            </a:r>
          </a:p>
          <a:p>
            <a:pPr lvl="2"/>
            <a:r>
              <a:rPr lang="en-US" dirty="0"/>
              <a:t>Third level</a:t>
            </a:r>
          </a:p>
        </p:txBody>
      </p:sp>
      <p:sp>
        <p:nvSpPr>
          <p:cNvPr id="7" name="slidemaster_filename1">
            <a:extLst>
              <a:ext uri="{FF2B5EF4-FFF2-40B4-BE49-F238E27FC236}">
                <a16:creationId xmlns:a16="http://schemas.microsoft.com/office/drawing/2014/main" id="{06D4893B-A038-4B9E-9E85-18240FDD059A}"/>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5" name="Straight Connector 4">
            <a:extLst>
              <a:ext uri="{FF2B5EF4-FFF2-40B4-BE49-F238E27FC236}">
                <a16:creationId xmlns:a16="http://schemas.microsoft.com/office/drawing/2014/main" id="{FC5BE2E5-D465-48D9-812D-B3E2431999E2}"/>
              </a:ext>
            </a:extLst>
          </p:cNvPr>
          <p:cNvCxnSpPr/>
          <p:nvPr userDrawn="1"/>
        </p:nvCxnSpPr>
        <p:spPr bwMode="black">
          <a:xfrm>
            <a:off x="4059936" y="0"/>
            <a:ext cx="0" cy="6858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4529293"/>
      </p:ext>
    </p:extLst>
  </p:cSld>
  <p:clrMapOvr>
    <a:masterClrMapping/>
  </p:clrMapOvr>
  <p:extLst>
    <p:ext uri="{DCECCB84-F9BA-43D5-87BE-67443E8EF086}">
      <p15:sldGuideLst xmlns:p15="http://schemas.microsoft.com/office/powerpoint/2012/main">
        <p15:guide id="1" pos="2212" userDrawn="1">
          <p15:clr>
            <a:srgbClr val="FBAE40"/>
          </p15:clr>
        </p15:guide>
        <p15:guide id="2" pos="290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ne Third LHS Ligh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AC89FE-52C7-4AD1-AA79-B8F5D23C151A}"/>
              </a:ext>
            </a:extLst>
          </p:cNvPr>
          <p:cNvSpPr/>
          <p:nvPr userDrawn="1"/>
        </p:nvSpPr>
        <p:spPr bwMode="white">
          <a:xfrm>
            <a:off x="0" y="0"/>
            <a:ext cx="4059936" cy="6858000"/>
          </a:xfrm>
          <a:prstGeom prst="rect">
            <a:avLst/>
          </a:prstGeom>
          <a:solidFill>
            <a:srgbClr val="F4F3F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6BE9FF73-8ABA-455B-B206-BF71E94E388A}"/>
              </a:ext>
            </a:extLst>
          </p:cNvPr>
          <p:cNvSpPr>
            <a:spLocks noGrp="1"/>
          </p:cNvSpPr>
          <p:nvPr>
            <p:ph type="title" hasCustomPrompt="1"/>
          </p:nvPr>
        </p:nvSpPr>
        <p:spPr bwMode="auto">
          <a:xfrm>
            <a:off x="548640" y="429768"/>
            <a:ext cx="2962021" cy="5971032"/>
          </a:xfrm>
        </p:spPr>
        <p:txBody>
          <a:bodyPr anchor="ctr">
            <a:noAutofit/>
          </a:bodyPr>
          <a:lstStyle>
            <a:lvl1pPr>
              <a:defRPr sz="3200">
                <a:solidFill>
                  <a:schemeClr val="accent1"/>
                </a:solidFill>
              </a:defRPr>
            </a:lvl1pPr>
          </a:lstStyle>
          <a:p>
            <a:r>
              <a:rPr lang="en-US" dirty="0"/>
              <a:t>Click to add title (Times New Roman 32 pt)</a:t>
            </a:r>
          </a:p>
        </p:txBody>
      </p:sp>
      <p:sp>
        <p:nvSpPr>
          <p:cNvPr id="3" name="Content Placeholder 2">
            <a:extLst>
              <a:ext uri="{FF2B5EF4-FFF2-40B4-BE49-F238E27FC236}">
                <a16:creationId xmlns:a16="http://schemas.microsoft.com/office/drawing/2014/main" id="{549F9862-8A37-4ECE-867E-B3B15568E599}"/>
              </a:ext>
            </a:extLst>
          </p:cNvPr>
          <p:cNvSpPr>
            <a:spLocks noGrp="1"/>
          </p:cNvSpPr>
          <p:nvPr>
            <p:ph idx="1" hasCustomPrompt="1"/>
          </p:nvPr>
        </p:nvSpPr>
        <p:spPr bwMode="auto">
          <a:xfrm>
            <a:off x="4608575" y="548640"/>
            <a:ext cx="7034149" cy="5760720"/>
          </a:xfrm>
        </p:spPr>
        <p:txBody>
          <a:bodyPr anchor="ctr"/>
          <a:lstStyle>
            <a:lvl1pPr>
              <a:defRPr sz="1800">
                <a:solidFill>
                  <a:schemeClr val="accent1"/>
                </a:solidFill>
              </a:defRPr>
            </a:lvl1pPr>
            <a:lvl2pPr>
              <a:defRPr sz="1800">
                <a:solidFill>
                  <a:schemeClr val="accent1"/>
                </a:solidFill>
              </a:defRPr>
            </a:lvl2pPr>
            <a:lvl3pPr>
              <a:defRPr sz="1800">
                <a:solidFill>
                  <a:schemeClr val="accent1"/>
                </a:solidFill>
              </a:defRPr>
            </a:lvl3pPr>
            <a:lvl4pPr>
              <a:defRPr sz="1800"/>
            </a:lvl4pPr>
            <a:lvl5pPr>
              <a:defRPr sz="1800"/>
            </a:lvl5pPr>
            <a:lvl6pPr>
              <a:defRPr sz="2000"/>
            </a:lvl6pPr>
            <a:lvl7pPr>
              <a:defRPr sz="2000"/>
            </a:lvl7pPr>
            <a:lvl8pPr>
              <a:defRPr sz="2000"/>
            </a:lvl8pPr>
            <a:lvl9pPr>
              <a:defRPr sz="2000"/>
            </a:lvl9pPr>
          </a:lstStyle>
          <a:p>
            <a:pPr lvl="0"/>
            <a:r>
              <a:rPr lang="en-US" dirty="0"/>
              <a:t>Click to add text (Arial 18 pt)</a:t>
            </a:r>
          </a:p>
          <a:p>
            <a:pPr lvl="1"/>
            <a:r>
              <a:rPr lang="en-US" dirty="0"/>
              <a:t>Second level</a:t>
            </a:r>
          </a:p>
          <a:p>
            <a:pPr lvl="2"/>
            <a:r>
              <a:rPr lang="en-US" dirty="0"/>
              <a:t>Third level</a:t>
            </a:r>
          </a:p>
        </p:txBody>
      </p:sp>
      <p:sp>
        <p:nvSpPr>
          <p:cNvPr id="9" name="slidemaster_filename2">
            <a:extLst>
              <a:ext uri="{FF2B5EF4-FFF2-40B4-BE49-F238E27FC236}">
                <a16:creationId xmlns:a16="http://schemas.microsoft.com/office/drawing/2014/main" id="{5ECBAB0E-06DC-40D5-A402-652460194265}"/>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7" name="Straight Connector 6">
            <a:extLst>
              <a:ext uri="{FF2B5EF4-FFF2-40B4-BE49-F238E27FC236}">
                <a16:creationId xmlns:a16="http://schemas.microsoft.com/office/drawing/2014/main" id="{9557EC31-2BFF-4DCF-B51C-17764D8EE8EE}"/>
              </a:ext>
            </a:extLst>
          </p:cNvPr>
          <p:cNvCxnSpPr/>
          <p:nvPr userDrawn="1"/>
        </p:nvCxnSpPr>
        <p:spPr bwMode="black">
          <a:xfrm>
            <a:off x="4059936" y="0"/>
            <a:ext cx="0" cy="6858000"/>
          </a:xfrm>
          <a:prstGeom prst="line">
            <a:avLst/>
          </a:prstGeom>
          <a:ln w="9525" cap="flat">
            <a:solidFill>
              <a:srgbClr val="F4F3F3"/>
            </a:solidFill>
            <a:prstDash val="solid"/>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4804736"/>
      </p:ext>
    </p:extLst>
  </p:cSld>
  <p:clrMapOvr>
    <a:masterClrMapping/>
  </p:clrMapOvr>
  <p:extLst>
    <p:ext uri="{DCECCB84-F9BA-43D5-87BE-67443E8EF086}">
      <p15:sldGuideLst xmlns:p15="http://schemas.microsoft.com/office/powerpoint/2012/main">
        <p15:guide id="1" pos="2212">
          <p15:clr>
            <a:srgbClr val="FBAE40"/>
          </p15:clr>
        </p15:guide>
        <p15:guide id="2" pos="290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ne Third RHS Dark">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3E86EA2-03CB-4305-BC47-BED1CA837500}"/>
              </a:ext>
            </a:extLst>
          </p:cNvPr>
          <p:cNvSpPr>
            <a:spLocks noGrp="1"/>
          </p:cNvSpPr>
          <p:nvPr>
            <p:ph type="title" hasCustomPrompt="1"/>
          </p:nvPr>
        </p:nvSpPr>
        <p:spPr bwMode="auto">
          <a:xfrm>
            <a:off x="548640" y="429768"/>
            <a:ext cx="7033260" cy="984885"/>
          </a:xfrm>
        </p:spPr>
        <p:txBody>
          <a:bodyPr/>
          <a:lstStyle>
            <a:lvl1pPr>
              <a:defRPr>
                <a:solidFill>
                  <a:schemeClr val="accent1"/>
                </a:solidFill>
              </a:defRPr>
            </a:lvl1pPr>
          </a:lstStyle>
          <a:p>
            <a:r>
              <a:rPr lang="en-US" dirty="0"/>
              <a:t>Click to add title (Times New Roman</a:t>
            </a:r>
            <a:br>
              <a:rPr lang="en-US" dirty="0"/>
            </a:br>
            <a:r>
              <a:rPr lang="en-US" dirty="0"/>
              <a:t>32 pt)</a:t>
            </a:r>
          </a:p>
        </p:txBody>
      </p:sp>
      <p:sp>
        <p:nvSpPr>
          <p:cNvPr id="8" name="Rectangle 7">
            <a:extLst>
              <a:ext uri="{FF2B5EF4-FFF2-40B4-BE49-F238E27FC236}">
                <a16:creationId xmlns:a16="http://schemas.microsoft.com/office/drawing/2014/main" id="{2ADEA55C-D666-478B-B8F0-AC2B5A68DF4E}"/>
              </a:ext>
            </a:extLst>
          </p:cNvPr>
          <p:cNvSpPr/>
          <p:nvPr userDrawn="1"/>
        </p:nvSpPr>
        <p:spPr bwMode="white">
          <a:xfrm>
            <a:off x="8132064" y="0"/>
            <a:ext cx="4059936"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11" name="Text Placeholder 9">
            <a:extLst>
              <a:ext uri="{FF2B5EF4-FFF2-40B4-BE49-F238E27FC236}">
                <a16:creationId xmlns:a16="http://schemas.microsoft.com/office/drawing/2014/main" id="{E82F80EE-CEBC-442F-B7BC-7B9042599D16}"/>
              </a:ext>
            </a:extLst>
          </p:cNvPr>
          <p:cNvSpPr>
            <a:spLocks noGrp="1"/>
          </p:cNvSpPr>
          <p:nvPr>
            <p:ph type="body" sz="quarter" idx="10" hasCustomPrompt="1"/>
          </p:nvPr>
        </p:nvSpPr>
        <p:spPr bwMode="auto">
          <a:xfrm>
            <a:off x="8680450" y="1856232"/>
            <a:ext cx="2962275" cy="3145536"/>
          </a:xfrm>
        </p:spPr>
        <p:txBody>
          <a:bodyPr anchor="ctr"/>
          <a:lstStyle>
            <a:lvl1pPr>
              <a:defRPr b="1">
                <a:solidFill>
                  <a:schemeClr val="bg1"/>
                </a:solidFill>
              </a:defRPr>
            </a:lvl1pPr>
            <a:lvl2pPr>
              <a:buClrTx/>
              <a:defRPr>
                <a:solidFill>
                  <a:schemeClr val="bg1"/>
                </a:solidFill>
              </a:defRPr>
            </a:lvl2pPr>
            <a:lvl3pPr>
              <a:buClrTx/>
              <a:defRPr>
                <a:solidFill>
                  <a:schemeClr val="bg1"/>
                </a:solidFill>
              </a:defRPr>
            </a:lvl3pPr>
            <a:lvl4pPr marL="1371600" indent="0">
              <a:buNone/>
              <a:defRPr>
                <a:solidFill>
                  <a:schemeClr val="bg2"/>
                </a:solidFill>
              </a:defRPr>
            </a:lvl4pPr>
            <a:lvl5pPr>
              <a:defRPr>
                <a:solidFill>
                  <a:schemeClr val="bg2"/>
                </a:solidFill>
              </a:defRPr>
            </a:lvl5pPr>
          </a:lstStyle>
          <a:p>
            <a:pPr lvl="0"/>
            <a:r>
              <a:rPr lang="en-US" dirty="0"/>
              <a:t>Click to add text (Arial 18 pt)</a:t>
            </a:r>
          </a:p>
        </p:txBody>
      </p:sp>
      <p:sp>
        <p:nvSpPr>
          <p:cNvPr id="10" name="slidemaster_copyright1">
            <a:extLst>
              <a:ext uri="{FF2B5EF4-FFF2-40B4-BE49-F238E27FC236}">
                <a16:creationId xmlns:a16="http://schemas.microsoft.com/office/drawing/2014/main" id="{E07AE106-793C-439E-99C1-53F2732C29B2}"/>
              </a:ext>
            </a:extLst>
          </p:cNvPr>
          <p:cNvSpPr txBox="1">
            <a:spLocks/>
          </p:cNvSpPr>
          <p:nvPr userDrawn="1"/>
        </p:nvSpPr>
        <p:spPr bwMode="black">
          <a:xfrm>
            <a:off x="9917130" y="6544205"/>
            <a:ext cx="125675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r">
              <a:spcBef>
                <a:spcPts val="0"/>
              </a:spcBef>
            </a:pPr>
            <a:r>
              <a:rPr lang="en-US" sz="900">
                <a:solidFill>
                  <a:srgbClr val="A3A1A8"/>
                </a:solidFill>
              </a:rPr>
              <a:t>© 2022 ZS | Confidential</a:t>
            </a:r>
            <a:endParaRPr lang="en-US" sz="900" dirty="0">
              <a:solidFill>
                <a:srgbClr val="A3A1A8"/>
              </a:solidFill>
            </a:endParaRPr>
          </a:p>
        </p:txBody>
      </p:sp>
      <p:cxnSp>
        <p:nvCxnSpPr>
          <p:cNvPr id="9" name="Straight Connector 8">
            <a:extLst>
              <a:ext uri="{FF2B5EF4-FFF2-40B4-BE49-F238E27FC236}">
                <a16:creationId xmlns:a16="http://schemas.microsoft.com/office/drawing/2014/main" id="{CBE0183D-CA00-43C2-8CC0-0AD284762CB2}"/>
              </a:ext>
            </a:extLst>
          </p:cNvPr>
          <p:cNvCxnSpPr/>
          <p:nvPr userDrawn="1"/>
        </p:nvCxnSpPr>
        <p:spPr bwMode="black">
          <a:xfrm>
            <a:off x="8132064" y="0"/>
            <a:ext cx="0" cy="6858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8A4D403D-2BBB-4A52-8BF7-8FEAAA96BD8A}"/>
              </a:ext>
            </a:extLst>
          </p:cNvPr>
          <p:cNvSpPr txBox="1">
            <a:spLocks/>
          </p:cNvSpPr>
          <p:nvPr userDrawn="1"/>
        </p:nvSpPr>
        <p:spPr bwMode="auto">
          <a:xfrm>
            <a:off x="11499248" y="6544205"/>
            <a:ext cx="14106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spcBef>
                <a:spcPts val="0"/>
              </a:spcBef>
            </a:pPr>
            <a:fld id="{DA07F8F6-7554-49F2-A940-4760BCDD8FCA}" type="slidenum">
              <a:rPr lang="en-US" sz="900" smtClean="0">
                <a:solidFill>
                  <a:srgbClr val="A3A1A8"/>
                </a:solidFill>
              </a:rPr>
              <a:pPr algn="ctr">
                <a:spcBef>
                  <a:spcPts val="0"/>
                </a:spcBef>
              </a:pPr>
              <a:t>‹#›</a:t>
            </a:fld>
            <a:endParaRPr lang="en-US" sz="900" dirty="0">
              <a:solidFill>
                <a:srgbClr val="A3A1A8"/>
              </a:solidFill>
            </a:endParaRPr>
          </a:p>
        </p:txBody>
      </p:sp>
      <p:sp>
        <p:nvSpPr>
          <p:cNvPr id="3" name="Content Placeholder 2">
            <a:extLst>
              <a:ext uri="{FF2B5EF4-FFF2-40B4-BE49-F238E27FC236}">
                <a16:creationId xmlns:a16="http://schemas.microsoft.com/office/drawing/2014/main" id="{8176912B-0044-45A5-82EA-7216E1638CA4}"/>
              </a:ext>
            </a:extLst>
          </p:cNvPr>
          <p:cNvSpPr>
            <a:spLocks noGrp="1"/>
          </p:cNvSpPr>
          <p:nvPr>
            <p:ph sz="quarter" idx="11" hasCustomPrompt="1"/>
          </p:nvPr>
        </p:nvSpPr>
        <p:spPr>
          <a:xfrm>
            <a:off x="548640" y="1856232"/>
            <a:ext cx="7033260" cy="4453128"/>
          </a:xfrm>
        </p:spPr>
        <p:txBody>
          <a:bodyPr>
            <a:noAutofit/>
          </a:bodyPr>
          <a:lstStyle>
            <a:lvl1pPr marL="0" indent="0" algn="l">
              <a:lnSpc>
                <a:spcPct val="100000"/>
              </a:lnSpc>
              <a:spcBef>
                <a:spcPts val="1500"/>
              </a:spcBef>
              <a:spcAft>
                <a:spcPts val="0"/>
              </a:spcAft>
              <a:buFontTx/>
              <a:buNone/>
              <a:defRPr b="0" i="0" u="none" strike="noStrike" cap="none" spc="0" normalizeH="0" baseline="0">
                <a:solidFill>
                  <a:schemeClr val="accent1"/>
                </a:solidFill>
                <a:latin typeface="Arial" panose="020B0604020202020204" pitchFamily="34" charset="0"/>
              </a:defRPr>
            </a:lvl1pPr>
            <a:lvl2pPr marL="228600" indent="-228600" algn="l">
              <a:lnSpc>
                <a:spcPct val="100000"/>
              </a:lnSpc>
              <a:spcBef>
                <a:spcPts val="600"/>
              </a:spcBef>
              <a:spcAft>
                <a:spcPts val="0"/>
              </a:spcAft>
              <a:buClrTx/>
              <a:buSzPct val="100000"/>
              <a:buFont typeface="Wingdings 2" panose="05020102010507070707" pitchFamily="18" charset="2"/>
              <a:buChar char=""/>
              <a:defRPr i="0" u="none" strike="noStrike" cap="none" spc="0" normalizeH="0" baseline="0">
                <a:solidFill>
                  <a:schemeClr val="accent1"/>
                </a:solidFill>
                <a:latin typeface="Arial" panose="020B0604020202020204" pitchFamily="34" charset="0"/>
              </a:defRPr>
            </a:lvl2pPr>
            <a:lvl3pPr marL="457200" indent="-228600" algn="l">
              <a:lnSpc>
                <a:spcPct val="100000"/>
              </a:lnSpc>
              <a:spcBef>
                <a:spcPts val="600"/>
              </a:spcBef>
              <a:spcAft>
                <a:spcPts val="0"/>
              </a:spcAft>
              <a:buClrTx/>
              <a:buSzPct val="100000"/>
              <a:buFont typeface="Arial" panose="020B0604020202020204" pitchFamily="34" charset="0"/>
              <a:buChar char="–"/>
              <a:defRPr i="0" u="none" strike="noStrike" cap="none" spc="0" normalizeH="0" baseline="0">
                <a:solidFill>
                  <a:schemeClr val="accent1"/>
                </a:solidFill>
                <a:latin typeface="Arial" panose="020B0604020202020204" pitchFamily="34" charset="0"/>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2919940996"/>
      </p:ext>
    </p:extLst>
  </p:cSld>
  <p:clrMapOvr>
    <a:masterClrMapping/>
  </p:clrMapOvr>
  <p:extLst>
    <p:ext uri="{DCECCB84-F9BA-43D5-87BE-67443E8EF086}">
      <p15:sldGuideLst xmlns:p15="http://schemas.microsoft.com/office/powerpoint/2012/main">
        <p15:guide id="1" orient="horz" pos="1170" userDrawn="1">
          <p15:clr>
            <a:srgbClr val="FBAE40"/>
          </p15:clr>
        </p15:guide>
        <p15:guide id="3" pos="4776" userDrawn="1">
          <p15:clr>
            <a:srgbClr val="FBAE40"/>
          </p15:clr>
        </p15:guide>
        <p15:guide id="4" pos="546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Third RHS 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5648DD2-80F0-4B6A-B2C3-1845D5846D6F}"/>
              </a:ext>
            </a:extLst>
          </p:cNvPr>
          <p:cNvSpPr/>
          <p:nvPr userDrawn="1"/>
        </p:nvSpPr>
        <p:spPr bwMode="white">
          <a:xfrm>
            <a:off x="8132064" y="0"/>
            <a:ext cx="4059936" cy="6858000"/>
          </a:xfrm>
          <a:prstGeom prst="rect">
            <a:avLst/>
          </a:prstGeom>
          <a:solidFill>
            <a:srgbClr val="F4F3F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5" name="Title 1">
            <a:extLst>
              <a:ext uri="{FF2B5EF4-FFF2-40B4-BE49-F238E27FC236}">
                <a16:creationId xmlns:a16="http://schemas.microsoft.com/office/drawing/2014/main" id="{E3E86EA2-03CB-4305-BC47-BED1CA837500}"/>
              </a:ext>
            </a:extLst>
          </p:cNvPr>
          <p:cNvSpPr>
            <a:spLocks noGrp="1"/>
          </p:cNvSpPr>
          <p:nvPr>
            <p:ph type="title" hasCustomPrompt="1"/>
          </p:nvPr>
        </p:nvSpPr>
        <p:spPr bwMode="auto">
          <a:xfrm>
            <a:off x="548640" y="429768"/>
            <a:ext cx="7033260" cy="984885"/>
          </a:xfrm>
        </p:spPr>
        <p:txBody>
          <a:bodyPr/>
          <a:lstStyle>
            <a:lvl1pPr>
              <a:defRPr>
                <a:solidFill>
                  <a:schemeClr val="accent1"/>
                </a:solidFill>
              </a:defRPr>
            </a:lvl1pPr>
          </a:lstStyle>
          <a:p>
            <a:r>
              <a:rPr lang="en-US" dirty="0"/>
              <a:t>Click to add title (Times New Roman</a:t>
            </a:r>
            <a:br>
              <a:rPr lang="en-US" dirty="0"/>
            </a:br>
            <a:r>
              <a:rPr lang="en-US" dirty="0"/>
              <a:t>32 pt)</a:t>
            </a:r>
          </a:p>
        </p:txBody>
      </p:sp>
      <p:sp>
        <p:nvSpPr>
          <p:cNvPr id="11" name="Text Placeholder 9">
            <a:extLst>
              <a:ext uri="{FF2B5EF4-FFF2-40B4-BE49-F238E27FC236}">
                <a16:creationId xmlns:a16="http://schemas.microsoft.com/office/drawing/2014/main" id="{E82F80EE-CEBC-442F-B7BC-7B9042599D16}"/>
              </a:ext>
            </a:extLst>
          </p:cNvPr>
          <p:cNvSpPr>
            <a:spLocks noGrp="1"/>
          </p:cNvSpPr>
          <p:nvPr>
            <p:ph type="body" sz="quarter" idx="10" hasCustomPrompt="1"/>
          </p:nvPr>
        </p:nvSpPr>
        <p:spPr bwMode="auto">
          <a:xfrm>
            <a:off x="8680450" y="1856232"/>
            <a:ext cx="2962275" cy="3145536"/>
          </a:xfrm>
        </p:spPr>
        <p:txBody>
          <a:bodyPr anchor="ctr"/>
          <a:lstStyle>
            <a:lvl1pPr>
              <a:defRPr b="1">
                <a:solidFill>
                  <a:schemeClr val="accent1"/>
                </a:solidFill>
              </a:defRPr>
            </a:lvl1pPr>
            <a:lvl2pPr>
              <a:buClrTx/>
              <a:defRPr>
                <a:solidFill>
                  <a:schemeClr val="accent1"/>
                </a:solidFill>
              </a:defRPr>
            </a:lvl2pPr>
            <a:lvl3pPr>
              <a:buClrTx/>
              <a:defRPr>
                <a:solidFill>
                  <a:schemeClr val="accent1"/>
                </a:solidFill>
              </a:defRPr>
            </a:lvl3pPr>
            <a:lvl4pPr marL="1371600" indent="0">
              <a:buNone/>
              <a:defRPr>
                <a:solidFill>
                  <a:schemeClr val="bg2"/>
                </a:solidFill>
              </a:defRPr>
            </a:lvl4pPr>
            <a:lvl5pPr>
              <a:defRPr>
                <a:solidFill>
                  <a:schemeClr val="bg2"/>
                </a:solidFill>
              </a:defRPr>
            </a:lvl5pPr>
          </a:lstStyle>
          <a:p>
            <a:pPr lvl="0"/>
            <a:r>
              <a:rPr lang="en-US" dirty="0"/>
              <a:t>Click to add text (Arial 18 </a:t>
            </a:r>
            <a:r>
              <a:rPr lang="en-US" dirty="0" err="1"/>
              <a:t>pt</a:t>
            </a:r>
            <a:r>
              <a:rPr lang="en-US" dirty="0"/>
              <a:t>)</a:t>
            </a:r>
          </a:p>
        </p:txBody>
      </p:sp>
      <p:sp>
        <p:nvSpPr>
          <p:cNvPr id="10" name="slidemaster_copyright2">
            <a:extLst>
              <a:ext uri="{FF2B5EF4-FFF2-40B4-BE49-F238E27FC236}">
                <a16:creationId xmlns:a16="http://schemas.microsoft.com/office/drawing/2014/main" id="{50726B51-94B7-4DB5-B23A-BF6997C3CA5B}"/>
              </a:ext>
            </a:extLst>
          </p:cNvPr>
          <p:cNvSpPr txBox="1">
            <a:spLocks/>
          </p:cNvSpPr>
          <p:nvPr userDrawn="1"/>
        </p:nvSpPr>
        <p:spPr bwMode="black">
          <a:xfrm>
            <a:off x="9917130" y="6544205"/>
            <a:ext cx="125675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r">
              <a:spcBef>
                <a:spcPts val="0"/>
              </a:spcBef>
            </a:pPr>
            <a:r>
              <a:rPr lang="en-US" sz="900">
                <a:solidFill>
                  <a:srgbClr val="A3A1A8"/>
                </a:solidFill>
              </a:rPr>
              <a:t>© 2022 ZS | Confidential</a:t>
            </a:r>
            <a:endParaRPr lang="en-US" sz="900" dirty="0">
              <a:solidFill>
                <a:srgbClr val="A3A1A8"/>
              </a:solidFill>
            </a:endParaRPr>
          </a:p>
        </p:txBody>
      </p:sp>
      <p:cxnSp>
        <p:nvCxnSpPr>
          <p:cNvPr id="8" name="Straight Connector 7">
            <a:extLst>
              <a:ext uri="{FF2B5EF4-FFF2-40B4-BE49-F238E27FC236}">
                <a16:creationId xmlns:a16="http://schemas.microsoft.com/office/drawing/2014/main" id="{B4BC33B5-EC8A-48CE-AE62-7F7713914344}"/>
              </a:ext>
            </a:extLst>
          </p:cNvPr>
          <p:cNvCxnSpPr/>
          <p:nvPr userDrawn="1"/>
        </p:nvCxnSpPr>
        <p:spPr bwMode="black">
          <a:xfrm>
            <a:off x="8132064" y="0"/>
            <a:ext cx="0" cy="6858000"/>
          </a:xfrm>
          <a:prstGeom prst="line">
            <a:avLst/>
          </a:prstGeom>
          <a:ln w="9525" cap="flat">
            <a:solidFill>
              <a:srgbClr val="F4F3F3"/>
            </a:solidFill>
            <a:prstDash val="solid"/>
            <a:round/>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39E87E40-A7B9-4507-8366-FDB1488CF747}"/>
              </a:ext>
            </a:extLst>
          </p:cNvPr>
          <p:cNvSpPr txBox="1">
            <a:spLocks/>
          </p:cNvSpPr>
          <p:nvPr userDrawn="1"/>
        </p:nvSpPr>
        <p:spPr bwMode="auto">
          <a:xfrm>
            <a:off x="11499248" y="6544205"/>
            <a:ext cx="14106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spcBef>
                <a:spcPts val="0"/>
              </a:spcBef>
            </a:pPr>
            <a:fld id="{DA07F8F6-7554-49F2-A940-4760BCDD8FCA}" type="slidenum">
              <a:rPr lang="en-US" sz="900" smtClean="0">
                <a:solidFill>
                  <a:srgbClr val="A3A1A8"/>
                </a:solidFill>
              </a:rPr>
              <a:pPr algn="ctr">
                <a:spcBef>
                  <a:spcPts val="0"/>
                </a:spcBef>
              </a:pPr>
              <a:t>‹#›</a:t>
            </a:fld>
            <a:endParaRPr lang="en-US" sz="900" dirty="0">
              <a:solidFill>
                <a:srgbClr val="A3A1A8"/>
              </a:solidFill>
            </a:endParaRPr>
          </a:p>
        </p:txBody>
      </p:sp>
      <p:sp>
        <p:nvSpPr>
          <p:cNvPr id="3" name="Content Placeholder 2">
            <a:extLst>
              <a:ext uri="{FF2B5EF4-FFF2-40B4-BE49-F238E27FC236}">
                <a16:creationId xmlns:a16="http://schemas.microsoft.com/office/drawing/2014/main" id="{8312F6A7-9F61-4869-87DE-CC94F3570C3D}"/>
              </a:ext>
            </a:extLst>
          </p:cNvPr>
          <p:cNvSpPr>
            <a:spLocks noGrp="1"/>
          </p:cNvSpPr>
          <p:nvPr>
            <p:ph sz="quarter" idx="11" hasCustomPrompt="1"/>
          </p:nvPr>
        </p:nvSpPr>
        <p:spPr>
          <a:xfrm>
            <a:off x="548640" y="1856232"/>
            <a:ext cx="7033260" cy="4453128"/>
          </a:xfrm>
        </p:spPr>
        <p:txBody>
          <a:bodyPr>
            <a:noAutofit/>
          </a:bodyPr>
          <a:lstStyle>
            <a:lvl1pPr marL="0" indent="0" algn="l">
              <a:lnSpc>
                <a:spcPct val="100000"/>
              </a:lnSpc>
              <a:spcBef>
                <a:spcPts val="1500"/>
              </a:spcBef>
              <a:spcAft>
                <a:spcPts val="0"/>
              </a:spcAft>
              <a:buFontTx/>
              <a:buNone/>
              <a:defRPr b="0" i="0" u="none" strike="noStrike" cap="none" spc="0" normalizeH="0" baseline="0">
                <a:solidFill>
                  <a:schemeClr val="accent1"/>
                </a:solidFill>
                <a:latin typeface="Arial" panose="020B0604020202020204" pitchFamily="34" charset="0"/>
              </a:defRPr>
            </a:lvl1pPr>
            <a:lvl2pPr marL="228600" indent="-228600" algn="l">
              <a:lnSpc>
                <a:spcPct val="100000"/>
              </a:lnSpc>
              <a:spcBef>
                <a:spcPts val="600"/>
              </a:spcBef>
              <a:spcAft>
                <a:spcPts val="0"/>
              </a:spcAft>
              <a:buClrTx/>
              <a:buSzPct val="100000"/>
              <a:buFont typeface="Wingdings 2" panose="05020102010507070707" pitchFamily="18" charset="2"/>
              <a:buChar char=""/>
              <a:defRPr i="0" u="none" strike="noStrike" cap="none" spc="0" normalizeH="0" baseline="0">
                <a:solidFill>
                  <a:schemeClr val="accent1"/>
                </a:solidFill>
                <a:latin typeface="Arial" panose="020B0604020202020204" pitchFamily="34" charset="0"/>
              </a:defRPr>
            </a:lvl2pPr>
            <a:lvl3pPr marL="457200" indent="-228600" algn="l">
              <a:lnSpc>
                <a:spcPct val="100000"/>
              </a:lnSpc>
              <a:spcBef>
                <a:spcPts val="600"/>
              </a:spcBef>
              <a:spcAft>
                <a:spcPts val="0"/>
              </a:spcAft>
              <a:buClrTx/>
              <a:buSzPct val="100000"/>
              <a:buFont typeface="Arial" panose="020B0604020202020204" pitchFamily="34" charset="0"/>
              <a:buChar char="–"/>
              <a:defRPr i="0" u="none" strike="noStrike" cap="none" spc="0" normalizeH="0" baseline="0">
                <a:solidFill>
                  <a:schemeClr val="accent1"/>
                </a:solidFill>
                <a:latin typeface="Arial" panose="020B0604020202020204" pitchFamily="34" charset="0"/>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2706362111"/>
      </p:ext>
    </p:extLst>
  </p:cSld>
  <p:clrMapOvr>
    <a:masterClrMapping/>
  </p:clrMapOvr>
  <p:extLst>
    <p:ext uri="{DCECCB84-F9BA-43D5-87BE-67443E8EF086}">
      <p15:sldGuideLst xmlns:p15="http://schemas.microsoft.com/office/powerpoint/2012/main">
        <p15:guide id="1" orient="horz" pos="1170" userDrawn="1">
          <p15:clr>
            <a:srgbClr val="FBAE40"/>
          </p15:clr>
        </p15:guide>
        <p15:guide id="3" pos="4776">
          <p15:clr>
            <a:srgbClr val="FBAE40"/>
          </p15:clr>
        </p15:guide>
        <p15:guide id="4" pos="546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Half Image Dark">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75A7A4-EB70-4AAB-8858-3433F1E5EA6C}"/>
              </a:ext>
            </a:extLst>
          </p:cNvPr>
          <p:cNvSpPr>
            <a:spLocks noGrp="1"/>
          </p:cNvSpPr>
          <p:nvPr>
            <p:ph type="pic" idx="1" hasCustomPrompt="1"/>
          </p:nvPr>
        </p:nvSpPr>
        <p:spPr bwMode="gray">
          <a:xfrm>
            <a:off x="6095998" y="1"/>
            <a:ext cx="6095999" cy="6857999"/>
          </a:xfrm>
        </p:spPr>
        <p:txBody>
          <a:bodyPr anchor="ctr"/>
          <a:lstStyle>
            <a:lvl1pPr marL="0" indent="0" algn="ctr">
              <a:buNone/>
              <a:defRPr sz="18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en-US" dirty="0"/>
            </a:br>
            <a:br>
              <a:rPr lang="en-US" dirty="0"/>
            </a:br>
            <a:r>
              <a:rPr lang="en-US" dirty="0"/>
              <a:t>Click icon to add picture</a:t>
            </a:r>
          </a:p>
        </p:txBody>
      </p:sp>
      <p:sp>
        <p:nvSpPr>
          <p:cNvPr id="8" name="Rectangle 7">
            <a:extLst>
              <a:ext uri="{FF2B5EF4-FFF2-40B4-BE49-F238E27FC236}">
                <a16:creationId xmlns:a16="http://schemas.microsoft.com/office/drawing/2014/main" id="{A92B8C15-30C5-44CC-A416-DAF1BBB744EC}"/>
              </a:ext>
            </a:extLst>
          </p:cNvPr>
          <p:cNvSpPr/>
          <p:nvPr userDrawn="1"/>
        </p:nvSpPr>
        <p:spPr bwMode="white">
          <a:xfrm>
            <a:off x="0" y="0"/>
            <a:ext cx="6095999" cy="6858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B30C5D7D-659C-48D5-A3B0-4F826142F48E}"/>
              </a:ext>
            </a:extLst>
          </p:cNvPr>
          <p:cNvSpPr>
            <a:spLocks noGrp="1"/>
          </p:cNvSpPr>
          <p:nvPr>
            <p:ph type="title" hasCustomPrompt="1"/>
          </p:nvPr>
        </p:nvSpPr>
        <p:spPr bwMode="auto">
          <a:xfrm>
            <a:off x="548640" y="429768"/>
            <a:ext cx="4996498" cy="5971032"/>
          </a:xfrm>
        </p:spPr>
        <p:txBody>
          <a:bodyPr anchor="ctr">
            <a:noAutofit/>
          </a:bodyPr>
          <a:lstStyle>
            <a:lvl1pPr>
              <a:defRPr sz="3200">
                <a:solidFill>
                  <a:schemeClr val="bg1"/>
                </a:solidFill>
              </a:defRPr>
            </a:lvl1pPr>
          </a:lstStyle>
          <a:p>
            <a:r>
              <a:rPr lang="en-US" dirty="0"/>
              <a:t>Click to add title (Times New Roman 32 pt)</a:t>
            </a:r>
          </a:p>
        </p:txBody>
      </p:sp>
      <p:sp>
        <p:nvSpPr>
          <p:cNvPr id="7" name="slidemaster_filename3">
            <a:extLst>
              <a:ext uri="{FF2B5EF4-FFF2-40B4-BE49-F238E27FC236}">
                <a16:creationId xmlns:a16="http://schemas.microsoft.com/office/drawing/2014/main" id="{99761290-0476-45E6-8905-1C3281793D86}"/>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6" name="Straight Connector 5">
            <a:extLst>
              <a:ext uri="{FF2B5EF4-FFF2-40B4-BE49-F238E27FC236}">
                <a16:creationId xmlns:a16="http://schemas.microsoft.com/office/drawing/2014/main" id="{BFEFC27E-D5BA-43C3-9807-B7D5C912F6E7}"/>
              </a:ext>
            </a:extLst>
          </p:cNvPr>
          <p:cNvCxnSpPr/>
          <p:nvPr userDrawn="1"/>
        </p:nvCxnSpPr>
        <p:spPr bwMode="black">
          <a:xfrm>
            <a:off x="6095999" y="0"/>
            <a:ext cx="0" cy="6858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
        <p:nvSpPr>
          <p:cNvPr id="9" name="Custommaster_draft1" hidden="1">
            <a:extLst>
              <a:ext uri="{FF2B5EF4-FFF2-40B4-BE49-F238E27FC236}">
                <a16:creationId xmlns:a16="http://schemas.microsoft.com/office/drawing/2014/main" id="{E0E24FD2-2FC7-4933-A61A-48C9621E970A}"/>
              </a:ext>
            </a:extLst>
          </p:cNvPr>
          <p:cNvSpPr txBox="1"/>
          <p:nvPr userDrawn="1"/>
        </p:nvSpPr>
        <p:spPr>
          <a:xfrm>
            <a:off x="5855550" y="189999"/>
            <a:ext cx="480901" cy="169277"/>
          </a:xfrm>
          <a:prstGeom prst="rect">
            <a:avLst/>
          </a:prstGeom>
          <a:noFill/>
        </p:spPr>
        <p:txBody>
          <a:bodyPr wrap="none" lIns="0" tIns="0" rIns="0" bIns="0" rtlCol="0" anchor="ctr" anchorCtr="0">
            <a:spAutoFit/>
          </a:bodyPr>
          <a:lstStyle/>
          <a:p>
            <a:pPr algn="ctr"/>
            <a:r>
              <a:rPr lang="en-US" sz="1100" b="1" dirty="0">
                <a:solidFill>
                  <a:schemeClr val="tx2"/>
                </a:solidFill>
              </a:rPr>
              <a:t>DRAFT</a:t>
            </a:r>
          </a:p>
        </p:txBody>
      </p:sp>
    </p:spTree>
    <p:extLst>
      <p:ext uri="{BB962C8B-B14F-4D97-AF65-F5344CB8AC3E}">
        <p14:creationId xmlns:p14="http://schemas.microsoft.com/office/powerpoint/2010/main" val="401468274"/>
      </p:ext>
    </p:extLst>
  </p:cSld>
  <p:clrMapOvr>
    <a:masterClrMapping/>
  </p:clrMapOvr>
  <p:extLst>
    <p:ext uri="{DCECCB84-F9BA-43D5-87BE-67443E8EF086}">
      <p15:sldGuideLst xmlns:p15="http://schemas.microsoft.com/office/powerpoint/2012/main">
        <p15:guide id="1" pos="3493"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alf Image Light">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75A7A4-EB70-4AAB-8858-3433F1E5EA6C}"/>
              </a:ext>
            </a:extLst>
          </p:cNvPr>
          <p:cNvSpPr>
            <a:spLocks noGrp="1"/>
          </p:cNvSpPr>
          <p:nvPr>
            <p:ph type="pic" idx="1" hasCustomPrompt="1"/>
          </p:nvPr>
        </p:nvSpPr>
        <p:spPr bwMode="gray">
          <a:xfrm>
            <a:off x="6095998" y="1"/>
            <a:ext cx="6095999" cy="6857999"/>
          </a:xfrm>
        </p:spPr>
        <p:txBody>
          <a:bodyPr anchor="ctr"/>
          <a:lstStyle>
            <a:lvl1pPr marL="0" indent="0" algn="ctr">
              <a:buNone/>
              <a:defRPr sz="18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en-US" dirty="0"/>
            </a:br>
            <a:br>
              <a:rPr lang="en-US" dirty="0"/>
            </a:br>
            <a:r>
              <a:rPr lang="en-US" dirty="0"/>
              <a:t>Click icon to add picture</a:t>
            </a:r>
          </a:p>
        </p:txBody>
      </p:sp>
      <p:sp>
        <p:nvSpPr>
          <p:cNvPr id="8" name="Rectangle 7">
            <a:extLst>
              <a:ext uri="{FF2B5EF4-FFF2-40B4-BE49-F238E27FC236}">
                <a16:creationId xmlns:a16="http://schemas.microsoft.com/office/drawing/2014/main" id="{A92B8C15-30C5-44CC-A416-DAF1BBB744EC}"/>
              </a:ext>
            </a:extLst>
          </p:cNvPr>
          <p:cNvSpPr/>
          <p:nvPr userDrawn="1"/>
        </p:nvSpPr>
        <p:spPr bwMode="white">
          <a:xfrm>
            <a:off x="0" y="0"/>
            <a:ext cx="6095999" cy="6858000"/>
          </a:xfrm>
          <a:prstGeom prst="rect">
            <a:avLst/>
          </a:prstGeom>
          <a:solidFill>
            <a:srgbClr val="F4F3F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l">
              <a:spcBef>
                <a:spcPts val="0"/>
              </a:spcBef>
              <a:spcAft>
                <a:spcPts val="600"/>
              </a:spcAft>
            </a:pPr>
            <a:endParaRPr lang="en-US" sz="1800" dirty="0"/>
          </a:p>
        </p:txBody>
      </p:sp>
      <p:sp>
        <p:nvSpPr>
          <p:cNvPr id="2" name="Title 1">
            <a:extLst>
              <a:ext uri="{FF2B5EF4-FFF2-40B4-BE49-F238E27FC236}">
                <a16:creationId xmlns:a16="http://schemas.microsoft.com/office/drawing/2014/main" id="{B30C5D7D-659C-48D5-A3B0-4F826142F48E}"/>
              </a:ext>
            </a:extLst>
          </p:cNvPr>
          <p:cNvSpPr>
            <a:spLocks noGrp="1"/>
          </p:cNvSpPr>
          <p:nvPr>
            <p:ph type="title" hasCustomPrompt="1"/>
          </p:nvPr>
        </p:nvSpPr>
        <p:spPr bwMode="auto">
          <a:xfrm>
            <a:off x="548640" y="429768"/>
            <a:ext cx="4996498" cy="5971032"/>
          </a:xfrm>
        </p:spPr>
        <p:txBody>
          <a:bodyPr anchor="ctr">
            <a:noAutofit/>
          </a:bodyPr>
          <a:lstStyle>
            <a:lvl1pPr>
              <a:defRPr sz="3200">
                <a:solidFill>
                  <a:schemeClr val="accent1"/>
                </a:solidFill>
              </a:defRPr>
            </a:lvl1pPr>
          </a:lstStyle>
          <a:p>
            <a:r>
              <a:rPr lang="en-US" dirty="0"/>
              <a:t>Click to add title (Times New Roman 32 pt)</a:t>
            </a:r>
          </a:p>
        </p:txBody>
      </p:sp>
      <p:sp>
        <p:nvSpPr>
          <p:cNvPr id="7" name="slidemaster_filename4">
            <a:extLst>
              <a:ext uri="{FF2B5EF4-FFF2-40B4-BE49-F238E27FC236}">
                <a16:creationId xmlns:a16="http://schemas.microsoft.com/office/drawing/2014/main" id="{99761290-0476-45E6-8905-1C3281793D86}"/>
              </a:ext>
            </a:extLst>
          </p:cNvPr>
          <p:cNvSpPr txBox="1">
            <a:spLocks/>
          </p:cNvSpPr>
          <p:nvPr userDrawn="1"/>
        </p:nvSpPr>
        <p:spPr bwMode="black">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cxnSp>
        <p:nvCxnSpPr>
          <p:cNvPr id="6" name="Straight Connector 5">
            <a:extLst>
              <a:ext uri="{FF2B5EF4-FFF2-40B4-BE49-F238E27FC236}">
                <a16:creationId xmlns:a16="http://schemas.microsoft.com/office/drawing/2014/main" id="{BFEFC27E-D5BA-43C3-9807-B7D5C912F6E7}"/>
              </a:ext>
            </a:extLst>
          </p:cNvPr>
          <p:cNvCxnSpPr/>
          <p:nvPr userDrawn="1"/>
        </p:nvCxnSpPr>
        <p:spPr bwMode="black">
          <a:xfrm>
            <a:off x="6095999" y="0"/>
            <a:ext cx="0" cy="6858000"/>
          </a:xfrm>
          <a:prstGeom prst="line">
            <a:avLst/>
          </a:prstGeom>
          <a:ln w="9525" cap="flat">
            <a:solidFill>
              <a:srgbClr val="F4F3F3"/>
            </a:solidFill>
            <a:prstDash val="solid"/>
            <a:round/>
          </a:ln>
        </p:spPr>
        <p:style>
          <a:lnRef idx="1">
            <a:schemeClr val="accent1"/>
          </a:lnRef>
          <a:fillRef idx="0">
            <a:schemeClr val="accent1"/>
          </a:fillRef>
          <a:effectRef idx="0">
            <a:schemeClr val="accent1"/>
          </a:effectRef>
          <a:fontRef idx="minor">
            <a:schemeClr val="tx1"/>
          </a:fontRef>
        </p:style>
      </p:cxnSp>
      <p:sp>
        <p:nvSpPr>
          <p:cNvPr id="9" name="Custommaster_draft2" hidden="1">
            <a:extLst>
              <a:ext uri="{FF2B5EF4-FFF2-40B4-BE49-F238E27FC236}">
                <a16:creationId xmlns:a16="http://schemas.microsoft.com/office/drawing/2014/main" id="{E0E24FD2-2FC7-4933-A61A-48C9621E970A}"/>
              </a:ext>
            </a:extLst>
          </p:cNvPr>
          <p:cNvSpPr txBox="1"/>
          <p:nvPr userDrawn="1"/>
        </p:nvSpPr>
        <p:spPr>
          <a:xfrm>
            <a:off x="5855550" y="189999"/>
            <a:ext cx="480901" cy="169277"/>
          </a:xfrm>
          <a:prstGeom prst="rect">
            <a:avLst/>
          </a:prstGeom>
          <a:noFill/>
        </p:spPr>
        <p:txBody>
          <a:bodyPr wrap="none" lIns="0" tIns="0" rIns="0" bIns="0" rtlCol="0" anchor="ctr" anchorCtr="0">
            <a:spAutoFit/>
          </a:bodyPr>
          <a:lstStyle/>
          <a:p>
            <a:pPr algn="ctr"/>
            <a:r>
              <a:rPr lang="en-US" sz="1100" b="1" dirty="0">
                <a:solidFill>
                  <a:schemeClr val="tx2"/>
                </a:solidFill>
              </a:rPr>
              <a:t>DRAFT</a:t>
            </a:r>
          </a:p>
        </p:txBody>
      </p:sp>
    </p:spTree>
    <p:extLst>
      <p:ext uri="{BB962C8B-B14F-4D97-AF65-F5344CB8AC3E}">
        <p14:creationId xmlns:p14="http://schemas.microsoft.com/office/powerpoint/2010/main" val="2576511186"/>
      </p:ext>
    </p:extLst>
  </p:cSld>
  <p:clrMapOvr>
    <a:masterClrMapping/>
  </p:clrMapOvr>
  <p:extLst>
    <p:ext uri="{DCECCB84-F9BA-43D5-87BE-67443E8EF086}">
      <p15:sldGuideLst xmlns:p15="http://schemas.microsoft.com/office/powerpoint/2012/main">
        <p15:guide id="1" pos="349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75A7A4-EB70-4AAB-8858-3433F1E5EA6C}"/>
              </a:ext>
            </a:extLst>
          </p:cNvPr>
          <p:cNvSpPr>
            <a:spLocks noGrp="1"/>
          </p:cNvSpPr>
          <p:nvPr>
            <p:ph type="pic" idx="1" hasCustomPrompt="1"/>
          </p:nvPr>
        </p:nvSpPr>
        <p:spPr bwMode="gray">
          <a:xfrm>
            <a:off x="0" y="1"/>
            <a:ext cx="12191997" cy="6857999"/>
          </a:xfrm>
        </p:spPr>
        <p:txBody>
          <a:bodyPr anchor="ctr"/>
          <a:lstStyle>
            <a:lvl1pPr marL="0" indent="0" algn="ctr">
              <a:buNone/>
              <a:defRPr sz="18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en-US" dirty="0"/>
            </a:br>
            <a:br>
              <a:rPr lang="en-US" dirty="0"/>
            </a:br>
            <a:r>
              <a:rPr lang="en-US" dirty="0"/>
              <a:t>Click icon to add picture</a:t>
            </a:r>
          </a:p>
        </p:txBody>
      </p:sp>
    </p:spTree>
    <p:extLst>
      <p:ext uri="{BB962C8B-B14F-4D97-AF65-F5344CB8AC3E}">
        <p14:creationId xmlns:p14="http://schemas.microsoft.com/office/powerpoint/2010/main" val="3391987022"/>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Focus/Call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59761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01662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22252-36CC-4B94-BBA7-4A86D38D3BBD}"/>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4" name="Picture Placeholder 3">
            <a:extLst>
              <a:ext uri="{FF2B5EF4-FFF2-40B4-BE49-F238E27FC236}">
                <a16:creationId xmlns:a16="http://schemas.microsoft.com/office/drawing/2014/main" id="{08FB3628-AF32-41A2-AB06-20C57FAC13BA}"/>
              </a:ext>
            </a:extLst>
          </p:cNvPr>
          <p:cNvSpPr>
            <a:spLocks noGrp="1" noChangeAspect="1"/>
          </p:cNvSpPr>
          <p:nvPr>
            <p:ph type="pic" sz="quarter" idx="10" hasCustomPrompt="1"/>
          </p:nvPr>
        </p:nvSpPr>
        <p:spPr bwMode="gray">
          <a:xfrm>
            <a:off x="1069848" y="2011680"/>
            <a:ext cx="2286000" cy="2286000"/>
          </a:xfrm>
          <a:prstGeom prst="ellipse">
            <a:avLst/>
          </a:prstGeom>
          <a:ln w="76200">
            <a:solidFill>
              <a:srgbClr val="F4F3F3"/>
            </a:solidFill>
            <a:miter lim="800000"/>
          </a:ln>
        </p:spPr>
        <p:txBody>
          <a:bodyPr anchor="ctr"/>
          <a:lstStyle>
            <a:lvl1pPr algn="ctr">
              <a:defRPr>
                <a:solidFill>
                  <a:schemeClr val="accent1"/>
                </a:solidFill>
              </a:defRPr>
            </a:lvl1pPr>
          </a:lstStyle>
          <a:p>
            <a:r>
              <a:rPr lang="en-US" dirty="0"/>
              <a:t>Placeholder for picture</a:t>
            </a:r>
          </a:p>
        </p:txBody>
      </p:sp>
      <p:sp>
        <p:nvSpPr>
          <p:cNvPr id="5" name="Picture Placeholder 3">
            <a:extLst>
              <a:ext uri="{FF2B5EF4-FFF2-40B4-BE49-F238E27FC236}">
                <a16:creationId xmlns:a16="http://schemas.microsoft.com/office/drawing/2014/main" id="{6BFF7695-068E-48BB-9A42-E24791ACFA7D}"/>
              </a:ext>
            </a:extLst>
          </p:cNvPr>
          <p:cNvSpPr>
            <a:spLocks noGrp="1" noChangeAspect="1"/>
          </p:cNvSpPr>
          <p:nvPr>
            <p:ph type="pic" sz="quarter" idx="11" hasCustomPrompt="1"/>
          </p:nvPr>
        </p:nvSpPr>
        <p:spPr bwMode="gray">
          <a:xfrm>
            <a:off x="4951476" y="2011680"/>
            <a:ext cx="2286000" cy="2286000"/>
          </a:xfrm>
          <a:prstGeom prst="ellipse">
            <a:avLst/>
          </a:prstGeom>
          <a:ln w="76200">
            <a:solidFill>
              <a:srgbClr val="F4F3F3"/>
            </a:solidFill>
            <a:miter lim="800000"/>
          </a:ln>
        </p:spPr>
        <p:txBody>
          <a:bodyPr anchor="ctr"/>
          <a:lstStyle>
            <a:lvl1pPr algn="ctr">
              <a:defRPr>
                <a:solidFill>
                  <a:schemeClr val="accent1"/>
                </a:solidFill>
              </a:defRPr>
            </a:lvl1pPr>
          </a:lstStyle>
          <a:p>
            <a:r>
              <a:rPr lang="en-US" dirty="0"/>
              <a:t>Placeholder for picture</a:t>
            </a:r>
          </a:p>
        </p:txBody>
      </p:sp>
      <p:sp>
        <p:nvSpPr>
          <p:cNvPr id="6" name="Picture Placeholder 3">
            <a:extLst>
              <a:ext uri="{FF2B5EF4-FFF2-40B4-BE49-F238E27FC236}">
                <a16:creationId xmlns:a16="http://schemas.microsoft.com/office/drawing/2014/main" id="{DCE4EDDA-44C1-4826-AD56-05D157F452B0}"/>
              </a:ext>
            </a:extLst>
          </p:cNvPr>
          <p:cNvSpPr>
            <a:spLocks noGrp="1" noChangeAspect="1"/>
          </p:cNvSpPr>
          <p:nvPr>
            <p:ph type="pic" sz="quarter" idx="12" hasCustomPrompt="1"/>
          </p:nvPr>
        </p:nvSpPr>
        <p:spPr bwMode="gray">
          <a:xfrm>
            <a:off x="8833104" y="2011680"/>
            <a:ext cx="2286000" cy="2286000"/>
          </a:xfrm>
          <a:prstGeom prst="ellipse">
            <a:avLst/>
          </a:prstGeom>
          <a:ln w="76200">
            <a:solidFill>
              <a:srgbClr val="F4F3F3"/>
            </a:solidFill>
            <a:miter lim="800000"/>
          </a:ln>
        </p:spPr>
        <p:txBody>
          <a:bodyPr anchor="ctr"/>
          <a:lstStyle>
            <a:lvl1pPr algn="ctr">
              <a:defRPr>
                <a:solidFill>
                  <a:schemeClr val="accent1"/>
                </a:solidFill>
              </a:defRPr>
            </a:lvl1pPr>
          </a:lstStyle>
          <a:p>
            <a:r>
              <a:rPr lang="en-US" dirty="0"/>
              <a:t>Placeholder for picture</a:t>
            </a:r>
          </a:p>
        </p:txBody>
      </p:sp>
      <p:sp>
        <p:nvSpPr>
          <p:cNvPr id="8" name="Text Placeholder 7">
            <a:extLst>
              <a:ext uri="{FF2B5EF4-FFF2-40B4-BE49-F238E27FC236}">
                <a16:creationId xmlns:a16="http://schemas.microsoft.com/office/drawing/2014/main" id="{233936E4-A8D5-43DA-AACE-A3AD8A7AAE21}"/>
              </a:ext>
            </a:extLst>
          </p:cNvPr>
          <p:cNvSpPr>
            <a:spLocks noGrp="1"/>
          </p:cNvSpPr>
          <p:nvPr>
            <p:ph type="body" sz="quarter" idx="13" hasCustomPrompt="1"/>
          </p:nvPr>
        </p:nvSpPr>
        <p:spPr bwMode="auto">
          <a:xfrm>
            <a:off x="548640" y="4572000"/>
            <a:ext cx="3328416" cy="369332"/>
          </a:xfrm>
        </p:spPr>
        <p:txBody>
          <a:bodyPr anchor="t">
            <a:spAutoFit/>
          </a:bodyPr>
          <a:lstStyle>
            <a:lvl1pPr algn="ctr">
              <a:spcBef>
                <a:spcPts val="0"/>
              </a:spcBef>
              <a:defRPr sz="2400" b="1">
                <a:solidFill>
                  <a:schemeClr val="accent2"/>
                </a:solidFill>
              </a:defRPr>
            </a:lvl1pPr>
          </a:lstStyle>
          <a:p>
            <a:pPr lvl="0"/>
            <a:r>
              <a:rPr lang="en-US" dirty="0"/>
              <a:t>Presenter’s Name</a:t>
            </a:r>
          </a:p>
        </p:txBody>
      </p:sp>
      <p:sp>
        <p:nvSpPr>
          <p:cNvPr id="9" name="Text Placeholder 7">
            <a:extLst>
              <a:ext uri="{FF2B5EF4-FFF2-40B4-BE49-F238E27FC236}">
                <a16:creationId xmlns:a16="http://schemas.microsoft.com/office/drawing/2014/main" id="{EB6D5E2E-9DEF-4E60-B35C-7434225A91CC}"/>
              </a:ext>
            </a:extLst>
          </p:cNvPr>
          <p:cNvSpPr>
            <a:spLocks noGrp="1"/>
          </p:cNvSpPr>
          <p:nvPr>
            <p:ph type="body" sz="quarter" idx="14" hasCustomPrompt="1"/>
          </p:nvPr>
        </p:nvSpPr>
        <p:spPr bwMode="auto">
          <a:xfrm>
            <a:off x="4430268" y="4572000"/>
            <a:ext cx="3328416" cy="369332"/>
          </a:xfrm>
        </p:spPr>
        <p:txBody>
          <a:bodyPr anchor="t">
            <a:spAutoFit/>
          </a:bodyPr>
          <a:lstStyle>
            <a:lvl1pPr algn="ctr">
              <a:spcBef>
                <a:spcPts val="0"/>
              </a:spcBef>
              <a:defRPr sz="2400" b="1">
                <a:solidFill>
                  <a:schemeClr val="accent2"/>
                </a:solidFill>
              </a:defRPr>
            </a:lvl1pPr>
          </a:lstStyle>
          <a:p>
            <a:pPr lvl="0"/>
            <a:r>
              <a:rPr lang="en-US" dirty="0"/>
              <a:t>Presenter’s Name</a:t>
            </a:r>
          </a:p>
        </p:txBody>
      </p:sp>
      <p:sp>
        <p:nvSpPr>
          <p:cNvPr id="10" name="Text Placeholder 7">
            <a:extLst>
              <a:ext uri="{FF2B5EF4-FFF2-40B4-BE49-F238E27FC236}">
                <a16:creationId xmlns:a16="http://schemas.microsoft.com/office/drawing/2014/main" id="{AA9E00FB-61C0-4238-A142-D59E9631E4BC}"/>
              </a:ext>
            </a:extLst>
          </p:cNvPr>
          <p:cNvSpPr>
            <a:spLocks noGrp="1"/>
          </p:cNvSpPr>
          <p:nvPr>
            <p:ph type="body" sz="quarter" idx="15" hasCustomPrompt="1"/>
          </p:nvPr>
        </p:nvSpPr>
        <p:spPr bwMode="auto">
          <a:xfrm>
            <a:off x="8311896" y="4572000"/>
            <a:ext cx="3328416" cy="369332"/>
          </a:xfrm>
        </p:spPr>
        <p:txBody>
          <a:bodyPr anchor="t">
            <a:spAutoFit/>
          </a:bodyPr>
          <a:lstStyle>
            <a:lvl1pPr algn="ctr">
              <a:spcBef>
                <a:spcPts val="0"/>
              </a:spcBef>
              <a:defRPr sz="2400" b="1">
                <a:solidFill>
                  <a:schemeClr val="accent2"/>
                </a:solidFill>
              </a:defRPr>
            </a:lvl1pPr>
          </a:lstStyle>
          <a:p>
            <a:pPr lvl="0"/>
            <a:r>
              <a:rPr lang="en-US" dirty="0"/>
              <a:t>Presenter’s Name</a:t>
            </a:r>
          </a:p>
        </p:txBody>
      </p:sp>
      <p:sp>
        <p:nvSpPr>
          <p:cNvPr id="11" name="Text Placeholder 7">
            <a:extLst>
              <a:ext uri="{FF2B5EF4-FFF2-40B4-BE49-F238E27FC236}">
                <a16:creationId xmlns:a16="http://schemas.microsoft.com/office/drawing/2014/main" id="{8EF54358-DADD-4143-A8AD-1BDB2186DC69}"/>
              </a:ext>
            </a:extLst>
          </p:cNvPr>
          <p:cNvSpPr>
            <a:spLocks noGrp="1"/>
          </p:cNvSpPr>
          <p:nvPr>
            <p:ph type="body" sz="quarter" idx="16" hasCustomPrompt="1"/>
          </p:nvPr>
        </p:nvSpPr>
        <p:spPr bwMode="auto">
          <a:xfrm>
            <a:off x="548640" y="5074920"/>
            <a:ext cx="3328416" cy="492443"/>
          </a:xfrm>
        </p:spPr>
        <p:txBody>
          <a:bodyPr anchor="t">
            <a:spAutoFit/>
          </a:bodyPr>
          <a:lstStyle>
            <a:lvl1pPr algn="ctr">
              <a:spcBef>
                <a:spcPts val="0"/>
              </a:spcBef>
              <a:spcAft>
                <a:spcPts val="600"/>
              </a:spcAft>
              <a:defRPr sz="1600" b="0">
                <a:solidFill>
                  <a:schemeClr val="accent1"/>
                </a:solidFill>
              </a:defRPr>
            </a:lvl1pPr>
          </a:lstStyle>
          <a:p>
            <a:pPr lvl="0"/>
            <a:r>
              <a:rPr lang="en-US" dirty="0"/>
              <a:t>Title</a:t>
            </a:r>
            <a:br>
              <a:rPr lang="en-US" dirty="0"/>
            </a:br>
            <a:r>
              <a:rPr lang="en-US" dirty="0"/>
              <a:t>Email</a:t>
            </a:r>
          </a:p>
        </p:txBody>
      </p:sp>
      <p:sp>
        <p:nvSpPr>
          <p:cNvPr id="12" name="Text Placeholder 7">
            <a:extLst>
              <a:ext uri="{FF2B5EF4-FFF2-40B4-BE49-F238E27FC236}">
                <a16:creationId xmlns:a16="http://schemas.microsoft.com/office/drawing/2014/main" id="{97278B55-C25A-48CC-8053-84DF48DB7772}"/>
              </a:ext>
            </a:extLst>
          </p:cNvPr>
          <p:cNvSpPr>
            <a:spLocks noGrp="1"/>
          </p:cNvSpPr>
          <p:nvPr>
            <p:ph type="body" sz="quarter" idx="17" hasCustomPrompt="1"/>
          </p:nvPr>
        </p:nvSpPr>
        <p:spPr bwMode="auto">
          <a:xfrm>
            <a:off x="4430268" y="5074920"/>
            <a:ext cx="3328416" cy="492443"/>
          </a:xfrm>
        </p:spPr>
        <p:txBody>
          <a:bodyPr anchor="t">
            <a:spAutoFit/>
          </a:bodyPr>
          <a:lstStyle>
            <a:lvl1pPr algn="ctr">
              <a:spcBef>
                <a:spcPts val="0"/>
              </a:spcBef>
              <a:spcAft>
                <a:spcPts val="600"/>
              </a:spcAft>
              <a:defRPr sz="1600" b="0">
                <a:solidFill>
                  <a:schemeClr val="accent1"/>
                </a:solidFill>
              </a:defRPr>
            </a:lvl1pPr>
          </a:lstStyle>
          <a:p>
            <a:pPr lvl="0"/>
            <a:r>
              <a:rPr lang="en-US" dirty="0"/>
              <a:t>Title</a:t>
            </a:r>
            <a:br>
              <a:rPr lang="en-US" dirty="0"/>
            </a:br>
            <a:r>
              <a:rPr lang="en-US" dirty="0"/>
              <a:t>Email</a:t>
            </a:r>
          </a:p>
        </p:txBody>
      </p:sp>
      <p:sp>
        <p:nvSpPr>
          <p:cNvPr id="13" name="Text Placeholder 7">
            <a:extLst>
              <a:ext uri="{FF2B5EF4-FFF2-40B4-BE49-F238E27FC236}">
                <a16:creationId xmlns:a16="http://schemas.microsoft.com/office/drawing/2014/main" id="{8A170C61-5603-4A4B-8297-EB07B549DC14}"/>
              </a:ext>
            </a:extLst>
          </p:cNvPr>
          <p:cNvSpPr>
            <a:spLocks noGrp="1"/>
          </p:cNvSpPr>
          <p:nvPr>
            <p:ph type="body" sz="quarter" idx="18" hasCustomPrompt="1"/>
          </p:nvPr>
        </p:nvSpPr>
        <p:spPr bwMode="auto">
          <a:xfrm>
            <a:off x="8311896" y="5074920"/>
            <a:ext cx="3328416" cy="492443"/>
          </a:xfrm>
        </p:spPr>
        <p:txBody>
          <a:bodyPr anchor="t">
            <a:spAutoFit/>
          </a:bodyPr>
          <a:lstStyle>
            <a:lvl1pPr algn="ctr">
              <a:spcBef>
                <a:spcPts val="0"/>
              </a:spcBef>
              <a:spcAft>
                <a:spcPts val="600"/>
              </a:spcAft>
              <a:defRPr sz="1600" b="0">
                <a:solidFill>
                  <a:schemeClr val="accent1"/>
                </a:solidFill>
              </a:defRPr>
            </a:lvl1pPr>
          </a:lstStyle>
          <a:p>
            <a:pPr lvl="0"/>
            <a:r>
              <a:rPr lang="en-US" dirty="0"/>
              <a:t>Title</a:t>
            </a:r>
            <a:br>
              <a:rPr lang="en-US" dirty="0"/>
            </a:br>
            <a:r>
              <a:rPr lang="en-US" dirty="0"/>
              <a:t>Email</a:t>
            </a:r>
          </a:p>
        </p:txBody>
      </p:sp>
    </p:spTree>
    <p:extLst>
      <p:ext uri="{BB962C8B-B14F-4D97-AF65-F5344CB8AC3E}">
        <p14:creationId xmlns:p14="http://schemas.microsoft.com/office/powerpoint/2010/main" val="2142717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860C-1611-415D-B493-9E72EFC20C69}"/>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5" name="Content Placeholder 2">
            <a:extLst>
              <a:ext uri="{FF2B5EF4-FFF2-40B4-BE49-F238E27FC236}">
                <a16:creationId xmlns:a16="http://schemas.microsoft.com/office/drawing/2014/main" id="{FEBB0295-4FF3-43F6-B6AE-C3DE5235AF7D}"/>
              </a:ext>
            </a:extLst>
          </p:cNvPr>
          <p:cNvSpPr>
            <a:spLocks noGrp="1"/>
          </p:cNvSpPr>
          <p:nvPr>
            <p:ph sz="quarter" idx="10" hasCustomPrompt="1"/>
          </p:nvPr>
        </p:nvSpPr>
        <p:spPr>
          <a:xfrm>
            <a:off x="548640" y="1856232"/>
            <a:ext cx="11091672" cy="4453128"/>
          </a:xfrm>
        </p:spPr>
        <p:txBody>
          <a:bodyPr>
            <a:noAutofit/>
          </a:bodyPr>
          <a:lstStyle>
            <a:lvl1pPr marL="0" indent="0" algn="l">
              <a:lnSpc>
                <a:spcPct val="100000"/>
              </a:lnSpc>
              <a:spcBef>
                <a:spcPts val="1500"/>
              </a:spcBef>
              <a:spcAft>
                <a:spcPts val="0"/>
              </a:spcAft>
              <a:buFontTx/>
              <a:buNone/>
              <a:defRPr b="0" i="0" u="none" strike="noStrike" cap="none" spc="0" normalizeH="0" baseline="0">
                <a:solidFill>
                  <a:schemeClr val="accent1"/>
                </a:solidFill>
                <a:latin typeface="Arial" panose="020B0604020202020204" pitchFamily="34" charset="0"/>
              </a:defRPr>
            </a:lvl1pPr>
            <a:lvl2pPr marL="228600" indent="-228600" algn="l">
              <a:lnSpc>
                <a:spcPct val="100000"/>
              </a:lnSpc>
              <a:spcBef>
                <a:spcPts val="600"/>
              </a:spcBef>
              <a:spcAft>
                <a:spcPts val="0"/>
              </a:spcAft>
              <a:buClrTx/>
              <a:buSzPct val="100000"/>
              <a:buFont typeface="Wingdings 2" panose="05020102010507070707" pitchFamily="18" charset="2"/>
              <a:buChar char=""/>
              <a:defRPr i="0" u="none" strike="noStrike" cap="none" spc="0" normalizeH="0" baseline="0">
                <a:solidFill>
                  <a:schemeClr val="accent1"/>
                </a:solidFill>
                <a:latin typeface="Arial" panose="020B0604020202020204" pitchFamily="34" charset="0"/>
              </a:defRPr>
            </a:lvl2pPr>
            <a:lvl3pPr marL="457200" indent="-228600" algn="l">
              <a:lnSpc>
                <a:spcPct val="100000"/>
              </a:lnSpc>
              <a:spcBef>
                <a:spcPts val="600"/>
              </a:spcBef>
              <a:spcAft>
                <a:spcPts val="0"/>
              </a:spcAft>
              <a:buClrTx/>
              <a:buSzPct val="100000"/>
              <a:buFont typeface="Arial" panose="020B0604020202020204" pitchFamily="34" charset="0"/>
              <a:buChar char="–"/>
              <a:defRPr i="0" u="none" strike="noStrike" cap="none" spc="0" normalizeH="0" baseline="0">
                <a:solidFill>
                  <a:schemeClr val="accent1"/>
                </a:solidFill>
                <a:latin typeface="Arial" panose="020B0604020202020204" pitchFamily="34" charset="0"/>
              </a:defRPr>
            </a:lvl3pPr>
            <a:lvl4pPr>
              <a:defRPr>
                <a:solidFill>
                  <a:schemeClr val="accent1"/>
                </a:solidFill>
              </a:defRPr>
            </a:lvl4pPr>
            <a:lvl5pPr>
              <a:defRPr>
                <a:solidFill>
                  <a:schemeClr val="accent1"/>
                </a:solidFill>
              </a:defRPr>
            </a:lvl5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3297185969"/>
      </p:ext>
    </p:extLst>
  </p:cSld>
  <p:clrMapOvr>
    <a:masterClrMapping/>
  </p:clrMapOvr>
  <p:extLst>
    <p:ext uri="{DCECCB84-F9BA-43D5-87BE-67443E8EF086}">
      <p15:sldGuideLst xmlns:p15="http://schemas.microsoft.com/office/powerpoint/2012/main">
        <p15:guide id="1" orient="horz" pos="117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End">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C74BD3F-5D46-4450-9A9D-DA1D80947BA4}"/>
              </a:ext>
            </a:extLst>
          </p:cNvPr>
          <p:cNvSpPr>
            <a:spLocks noGrp="1"/>
          </p:cNvSpPr>
          <p:nvPr>
            <p:ph type="ctrTitle" hasCustomPrompt="1"/>
          </p:nvPr>
        </p:nvSpPr>
        <p:spPr bwMode="auto">
          <a:xfrm>
            <a:off x="548640" y="2378377"/>
            <a:ext cx="5669280" cy="2286000"/>
          </a:xfrm>
        </p:spPr>
        <p:txBody>
          <a:bodyPr anchor="ctr">
            <a:noAutofit/>
          </a:bodyPr>
          <a:lstStyle>
            <a:lvl1pPr algn="l">
              <a:defRPr sz="3600">
                <a:solidFill>
                  <a:schemeClr val="accent1"/>
                </a:solidFill>
              </a:defRPr>
            </a:lvl1pPr>
          </a:lstStyle>
          <a:p>
            <a:r>
              <a:rPr lang="en-US" dirty="0"/>
              <a:t>Thank you!</a:t>
            </a:r>
          </a:p>
        </p:txBody>
      </p:sp>
      <p:pic>
        <p:nvPicPr>
          <p:cNvPr id="7" name="Picture 6">
            <a:extLst>
              <a:ext uri="{FF2B5EF4-FFF2-40B4-BE49-F238E27FC236}">
                <a16:creationId xmlns:a16="http://schemas.microsoft.com/office/drawing/2014/main" id="{9937362F-0DF5-4725-A857-047A39E3D4D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59" r="259"/>
          <a:stretch/>
        </p:blipFill>
        <p:spPr>
          <a:xfrm>
            <a:off x="8534400" y="0"/>
            <a:ext cx="3657600" cy="4874096"/>
          </a:xfrm>
          <a:prstGeom prst="rect">
            <a:avLst/>
          </a:prstGeom>
        </p:spPr>
      </p:pic>
      <p:pic>
        <p:nvPicPr>
          <p:cNvPr id="8" name="Picture 7">
            <a:extLst>
              <a:ext uri="{FF2B5EF4-FFF2-40B4-BE49-F238E27FC236}">
                <a16:creationId xmlns:a16="http://schemas.microsoft.com/office/drawing/2014/main" id="{7D1A59B0-38FF-4BED-9055-E978E9123B4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548640" y="6168390"/>
            <a:ext cx="2083868" cy="182880"/>
          </a:xfrm>
          <a:prstGeom prst="rect">
            <a:avLst/>
          </a:prstGeom>
        </p:spPr>
      </p:pic>
      <p:sp>
        <p:nvSpPr>
          <p:cNvPr id="6" name="endmaster_draft" hidden="1">
            <a:extLst>
              <a:ext uri="{FF2B5EF4-FFF2-40B4-BE49-F238E27FC236}">
                <a16:creationId xmlns:a16="http://schemas.microsoft.com/office/drawing/2014/main" id="{81326F59-A1E6-4CE8-ABFE-7B5DCB4EA9A4}"/>
              </a:ext>
            </a:extLst>
          </p:cNvPr>
          <p:cNvSpPr txBox="1"/>
          <p:nvPr userDrawn="1"/>
        </p:nvSpPr>
        <p:spPr>
          <a:xfrm>
            <a:off x="5855550" y="189999"/>
            <a:ext cx="480901" cy="169277"/>
          </a:xfrm>
          <a:prstGeom prst="rect">
            <a:avLst/>
          </a:prstGeom>
          <a:noFill/>
        </p:spPr>
        <p:txBody>
          <a:bodyPr wrap="none" lIns="0" tIns="0" rIns="0" bIns="0" rtlCol="0" anchor="ctr" anchorCtr="0">
            <a:spAutoFit/>
          </a:bodyPr>
          <a:lstStyle/>
          <a:p>
            <a:pPr algn="ctr"/>
            <a:r>
              <a:rPr lang="en-US" sz="1100" b="1" dirty="0">
                <a:solidFill>
                  <a:schemeClr val="tx2"/>
                </a:solidFill>
              </a:rPr>
              <a:t>DRAFT</a:t>
            </a:r>
          </a:p>
        </p:txBody>
      </p:sp>
      <p:pic>
        <p:nvPicPr>
          <p:cNvPr id="2" name="Picture 1">
            <a:extLst>
              <a:ext uri="{FF2B5EF4-FFF2-40B4-BE49-F238E27FC236}">
                <a16:creationId xmlns:a16="http://schemas.microsoft.com/office/drawing/2014/main" id="{99CBEA77-4308-CC8D-D1B3-BEAEAF099FFE}"/>
              </a:ext>
            </a:extLst>
          </p:cNvPr>
          <p:cNvPicPr>
            <a:picLocks noChangeAspect="1"/>
          </p:cNvPicPr>
          <p:nvPr userDrawn="1"/>
        </p:nvPicPr>
        <p:blipFill>
          <a:blip r:embed="rId4"/>
          <a:stretch>
            <a:fillRect/>
          </a:stretch>
        </p:blipFill>
        <p:spPr>
          <a:xfrm>
            <a:off x="549275" y="549275"/>
            <a:ext cx="4620333" cy="1188085"/>
          </a:xfrm>
          <a:prstGeom prst="rect">
            <a:avLst/>
          </a:prstGeom>
        </p:spPr>
      </p:pic>
    </p:spTree>
    <p:extLst>
      <p:ext uri="{BB962C8B-B14F-4D97-AF65-F5344CB8AC3E}">
        <p14:creationId xmlns:p14="http://schemas.microsoft.com/office/powerpoint/2010/main" val="13696713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lvl1pPr>
              <a:buClr>
                <a:srgbClr val="4F868E"/>
              </a:buClr>
              <a:defRPr>
                <a:solidFill>
                  <a:schemeClr val="tx1"/>
                </a:solidFill>
              </a:defRPr>
            </a:lvl1pPr>
            <a:lvl2pPr>
              <a:buClr>
                <a:srgbClr val="4F868E"/>
              </a:buClr>
              <a:defRPr>
                <a:solidFill>
                  <a:schemeClr val="tx1"/>
                </a:solidFill>
              </a:defRPr>
            </a:lvl2pPr>
            <a:lvl3pPr>
              <a:buClr>
                <a:srgbClr val="4F868E"/>
              </a:buClr>
              <a:defRPr>
                <a:solidFill>
                  <a:schemeClr val="tx1"/>
                </a:solidFill>
              </a:defRPr>
            </a:lvl3pPr>
            <a:lvl4pPr>
              <a:buClr>
                <a:srgbClr val="4F868E"/>
              </a:buClr>
              <a:defRPr>
                <a:solidFill>
                  <a:schemeClr val="tx1"/>
                </a:solidFill>
              </a:defRPr>
            </a:lvl4pPr>
            <a:lvl5pPr>
              <a:buClr>
                <a:srgbClr val="4F868E"/>
              </a:buClr>
              <a:defRPr>
                <a:solidFill>
                  <a:schemeClr val="tx1"/>
                </a:solidFill>
              </a:defRPr>
            </a:lvl5pPr>
            <a:lvl6pPr marL="2466975" indent="-285750">
              <a:buFont typeface="Arial" pitchFamily="34" charset="0"/>
              <a:buChar cha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63249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68CE-375C-4842-BF55-8BE857CA08F1}"/>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a:t>
            </a:r>
            <a:r>
              <a:rPr lang="en-US" dirty="0" err="1"/>
              <a:t>pt</a:t>
            </a:r>
            <a:r>
              <a:rPr lang="en-US" dirty="0"/>
              <a:t>)</a:t>
            </a:r>
          </a:p>
        </p:txBody>
      </p:sp>
    </p:spTree>
    <p:extLst>
      <p:ext uri="{BB962C8B-B14F-4D97-AF65-F5344CB8AC3E}">
        <p14:creationId xmlns:p14="http://schemas.microsoft.com/office/powerpoint/2010/main" val="3796468828"/>
      </p:ext>
    </p:extLst>
  </p:cSld>
  <p:clrMapOvr>
    <a:masterClrMapping/>
  </p:clrMapOvr>
  <p:extLst>
    <p:ext uri="{DCECCB84-F9BA-43D5-87BE-67443E8EF086}">
      <p15:sldGuideLst xmlns:p15="http://schemas.microsoft.com/office/powerpoint/2012/main">
        <p15:guide id="1" orient="horz" pos="117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Divider Dark">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FF51D-F35F-4EEA-A86B-2847AB1E7737}"/>
              </a:ext>
            </a:extLst>
          </p:cNvPr>
          <p:cNvSpPr>
            <a:spLocks noGrp="1"/>
          </p:cNvSpPr>
          <p:nvPr>
            <p:ph type="title" hasCustomPrompt="1"/>
          </p:nvPr>
        </p:nvSpPr>
        <p:spPr bwMode="auto">
          <a:xfrm>
            <a:off x="548640" y="4133088"/>
            <a:ext cx="6858000" cy="2176272"/>
          </a:xfrm>
          <a:noFill/>
        </p:spPr>
        <p:txBody>
          <a:bodyPr anchor="t">
            <a:noAutofit/>
          </a:bodyPr>
          <a:lstStyle>
            <a:lvl1pPr>
              <a:defRPr sz="3600">
                <a:solidFill>
                  <a:schemeClr val="bg1"/>
                </a:solidFill>
              </a:defRPr>
            </a:lvl1pPr>
          </a:lstStyle>
          <a:p>
            <a:r>
              <a:rPr lang="en-US" dirty="0"/>
              <a:t>Click to add section title </a:t>
            </a:r>
            <a:br>
              <a:rPr lang="en-US" dirty="0"/>
            </a:br>
            <a:r>
              <a:rPr lang="en-US" dirty="0"/>
              <a:t>(Times New Roman 36 </a:t>
            </a:r>
            <a:r>
              <a:rPr lang="en-US" dirty="0" err="1"/>
              <a:t>pt</a:t>
            </a:r>
            <a:r>
              <a:rPr lang="en-US" dirty="0"/>
              <a:t>)</a:t>
            </a:r>
          </a:p>
        </p:txBody>
      </p:sp>
      <p:sp>
        <p:nvSpPr>
          <p:cNvPr id="3" name="Text Placeholder 2">
            <a:extLst>
              <a:ext uri="{FF2B5EF4-FFF2-40B4-BE49-F238E27FC236}">
                <a16:creationId xmlns:a16="http://schemas.microsoft.com/office/drawing/2014/main" id="{CA67FF0C-3EA2-42C3-A9F8-0C006EFCB146}"/>
              </a:ext>
            </a:extLst>
          </p:cNvPr>
          <p:cNvSpPr>
            <a:spLocks noGrp="1"/>
          </p:cNvSpPr>
          <p:nvPr>
            <p:ph type="body" idx="1" hasCustomPrompt="1"/>
          </p:nvPr>
        </p:nvSpPr>
        <p:spPr bwMode="auto">
          <a:xfrm>
            <a:off x="548640" y="3624638"/>
            <a:ext cx="6858000" cy="341632"/>
          </a:xfrm>
          <a:noFill/>
        </p:spPr>
        <p:txBody>
          <a:bodyPr wrap="square" bIns="64008" anchor="b">
            <a:spAutoFit/>
          </a:bodyPr>
          <a:lstStyle>
            <a:lvl1pPr marL="0" indent="0">
              <a:spcBef>
                <a:spcPts val="0"/>
              </a:spcBef>
              <a:buNone/>
              <a:defRPr sz="1800" cap="all" spc="300" baseline="0">
                <a:solidFill>
                  <a:schemeClr val="accent2"/>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SECTION NUMBER (ARIAL 18 PT)</a:t>
            </a:r>
          </a:p>
        </p:txBody>
      </p:sp>
      <p:cxnSp>
        <p:nvCxnSpPr>
          <p:cNvPr id="8" name="Straight Connector 7">
            <a:extLst>
              <a:ext uri="{FF2B5EF4-FFF2-40B4-BE49-F238E27FC236}">
                <a16:creationId xmlns:a16="http://schemas.microsoft.com/office/drawing/2014/main" id="{E2C3DB42-8D31-435E-B234-25F1065FA093}"/>
              </a:ext>
            </a:extLst>
          </p:cNvPr>
          <p:cNvCxnSpPr>
            <a:cxnSpLocks/>
          </p:cNvCxnSpPr>
          <p:nvPr userDrawn="1"/>
        </p:nvCxnSpPr>
        <p:spPr bwMode="auto">
          <a:xfrm>
            <a:off x="548640" y="3966270"/>
            <a:ext cx="6858000" cy="0"/>
          </a:xfrm>
          <a:prstGeom prst="line">
            <a:avLst/>
          </a:prstGeom>
          <a:ln w="12700" cap="flat">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9465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Divider Light">
    <p:bg>
      <p:bgPr>
        <a:solidFill>
          <a:srgbClr val="F4F3F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FF51D-F35F-4EEA-A86B-2847AB1E7737}"/>
              </a:ext>
            </a:extLst>
          </p:cNvPr>
          <p:cNvSpPr>
            <a:spLocks noGrp="1"/>
          </p:cNvSpPr>
          <p:nvPr>
            <p:ph type="title" hasCustomPrompt="1"/>
          </p:nvPr>
        </p:nvSpPr>
        <p:spPr bwMode="auto">
          <a:xfrm>
            <a:off x="548640" y="4133088"/>
            <a:ext cx="6858000" cy="2176272"/>
          </a:xfrm>
          <a:noFill/>
        </p:spPr>
        <p:txBody>
          <a:bodyPr anchor="t">
            <a:noAutofit/>
          </a:bodyPr>
          <a:lstStyle>
            <a:lvl1pPr>
              <a:defRPr sz="3600">
                <a:solidFill>
                  <a:schemeClr val="accent1"/>
                </a:solidFill>
              </a:defRPr>
            </a:lvl1pPr>
          </a:lstStyle>
          <a:p>
            <a:r>
              <a:rPr lang="en-US" dirty="0"/>
              <a:t>Click to add section title </a:t>
            </a:r>
            <a:br>
              <a:rPr lang="en-US" dirty="0"/>
            </a:br>
            <a:r>
              <a:rPr lang="en-US" dirty="0"/>
              <a:t>(Times New Roman 36 </a:t>
            </a:r>
            <a:r>
              <a:rPr lang="en-US" dirty="0" err="1"/>
              <a:t>pt</a:t>
            </a:r>
            <a:r>
              <a:rPr lang="en-US" dirty="0"/>
              <a:t>)</a:t>
            </a:r>
          </a:p>
        </p:txBody>
      </p:sp>
      <p:sp>
        <p:nvSpPr>
          <p:cNvPr id="3" name="Text Placeholder 2">
            <a:extLst>
              <a:ext uri="{FF2B5EF4-FFF2-40B4-BE49-F238E27FC236}">
                <a16:creationId xmlns:a16="http://schemas.microsoft.com/office/drawing/2014/main" id="{CA67FF0C-3EA2-42C3-A9F8-0C006EFCB146}"/>
              </a:ext>
            </a:extLst>
          </p:cNvPr>
          <p:cNvSpPr>
            <a:spLocks noGrp="1"/>
          </p:cNvSpPr>
          <p:nvPr>
            <p:ph type="body" idx="1" hasCustomPrompt="1"/>
          </p:nvPr>
        </p:nvSpPr>
        <p:spPr bwMode="auto">
          <a:xfrm>
            <a:off x="548640" y="3624638"/>
            <a:ext cx="6858000" cy="341632"/>
          </a:xfrm>
          <a:noFill/>
        </p:spPr>
        <p:txBody>
          <a:bodyPr wrap="square" bIns="64008" anchor="b">
            <a:spAutoFit/>
          </a:bodyPr>
          <a:lstStyle>
            <a:lvl1pPr marL="0" indent="0">
              <a:spcBef>
                <a:spcPts val="0"/>
              </a:spcBef>
              <a:buNone/>
              <a:defRPr sz="1800" cap="all" spc="300" baseline="0">
                <a:solidFill>
                  <a:schemeClr val="accent2"/>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SECTION NUMBER (ARIAL 18 PT)</a:t>
            </a:r>
          </a:p>
        </p:txBody>
      </p:sp>
      <p:cxnSp>
        <p:nvCxnSpPr>
          <p:cNvPr id="8" name="Straight Connector 7">
            <a:extLst>
              <a:ext uri="{FF2B5EF4-FFF2-40B4-BE49-F238E27FC236}">
                <a16:creationId xmlns:a16="http://schemas.microsoft.com/office/drawing/2014/main" id="{E2C3DB42-8D31-435E-B234-25F1065FA093}"/>
              </a:ext>
            </a:extLst>
          </p:cNvPr>
          <p:cNvCxnSpPr>
            <a:cxnSpLocks/>
          </p:cNvCxnSpPr>
          <p:nvPr userDrawn="1"/>
        </p:nvCxnSpPr>
        <p:spPr bwMode="auto">
          <a:xfrm>
            <a:off x="548640" y="3966270"/>
            <a:ext cx="685800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8776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lvl1pPr>
          </a:lstStyle>
          <a:p>
            <a:r>
              <a:rPr lang="en-US" dirty="0"/>
              <a:t>Click to add title (Times New Roman 32 pt)</a:t>
            </a:r>
          </a:p>
        </p:txBody>
      </p:sp>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5266944"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5266944" cy="3630168"/>
          </a:xfrm>
        </p:spPr>
        <p:txBody>
          <a:bodyPr/>
          <a:lstStyle>
            <a:lvl1pPr>
              <a:spcBef>
                <a:spcPts val="1500"/>
              </a:spcBef>
              <a:defRPr sz="1800">
                <a:solidFill>
                  <a:schemeClr val="accent1"/>
                </a:solidFill>
              </a:defRPr>
            </a:lvl1pPr>
            <a:lvl2pPr marL="228600" indent="-228600">
              <a:spcBef>
                <a:spcPts val="600"/>
              </a:spcBef>
              <a:buClrTx/>
              <a:defRPr sz="1800">
                <a:solidFill>
                  <a:schemeClr val="accent1"/>
                </a:solidFill>
              </a:defRPr>
            </a:lvl2pPr>
            <a:lvl3pPr marL="457200" indent="-228600">
              <a:spcBef>
                <a:spcPts val="600"/>
              </a:spcBef>
              <a:buClrTx/>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6373368" y="1856232"/>
            <a:ext cx="5266944"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6373368" y="2679192"/>
            <a:ext cx="5266944" cy="3630168"/>
          </a:xfrm>
        </p:spPr>
        <p:txBody>
          <a:bodyPr/>
          <a:lstStyle>
            <a:lvl1pPr>
              <a:spcBef>
                <a:spcPts val="1500"/>
              </a:spcBef>
              <a:defRPr sz="1800">
                <a:solidFill>
                  <a:schemeClr val="accent1"/>
                </a:solidFill>
              </a:defRPr>
            </a:lvl1pPr>
            <a:lvl2pPr marL="228600" indent="-228600">
              <a:spcBef>
                <a:spcPts val="600"/>
              </a:spcBef>
              <a:buClrTx/>
              <a:defRPr sz="1800">
                <a:solidFill>
                  <a:schemeClr val="accent1"/>
                </a:solidFill>
              </a:defRPr>
            </a:lvl2pPr>
            <a:lvl3pPr marL="457200" indent="-228600">
              <a:spcBef>
                <a:spcPts val="600"/>
              </a:spcBef>
              <a:buClrTx/>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3728207928"/>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3328416"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3328416" cy="3630168"/>
          </a:xfrm>
        </p:spPr>
        <p:txBody>
          <a:bodyPr/>
          <a:lstStyle>
            <a:lvl1pPr>
              <a:spcBef>
                <a:spcPts val="1500"/>
              </a:spcBef>
              <a:defRPr sz="1800">
                <a:solidFill>
                  <a:schemeClr val="accent1"/>
                </a:solidFill>
              </a:defRPr>
            </a:lvl1pPr>
            <a:lvl2pPr marL="228600" indent="-228600">
              <a:spcBef>
                <a:spcPts val="600"/>
              </a:spcBef>
              <a:defRPr sz="1800">
                <a:solidFill>
                  <a:schemeClr val="accent1"/>
                </a:solidFill>
              </a:defRPr>
            </a:lvl2pPr>
            <a:lvl3pPr marL="457200" indent="-228600">
              <a:spcBef>
                <a:spcPts val="600"/>
              </a:spcBef>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4430268" y="1856232"/>
            <a:ext cx="3328416"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4430268" y="2679192"/>
            <a:ext cx="3328416" cy="3630168"/>
          </a:xfrm>
        </p:spPr>
        <p:txBody>
          <a:bodyPr/>
          <a:lstStyle>
            <a:lvl1pPr>
              <a:spcBef>
                <a:spcPts val="1500"/>
              </a:spcBef>
              <a:defRPr sz="1800">
                <a:solidFill>
                  <a:schemeClr val="accent1"/>
                </a:solidFill>
              </a:defRPr>
            </a:lvl1pPr>
            <a:lvl2pPr marL="228600" indent="-228600">
              <a:spcBef>
                <a:spcPts val="600"/>
              </a:spcBef>
              <a:defRPr sz="1800">
                <a:solidFill>
                  <a:schemeClr val="accent1"/>
                </a:solidFill>
              </a:defRPr>
            </a:lvl2pPr>
            <a:lvl3pPr marL="457200" indent="-228600">
              <a:spcBef>
                <a:spcPts val="600"/>
              </a:spcBef>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12" name="Text Placeholder 11">
            <a:extLst>
              <a:ext uri="{FF2B5EF4-FFF2-40B4-BE49-F238E27FC236}">
                <a16:creationId xmlns:a16="http://schemas.microsoft.com/office/drawing/2014/main" id="{6FE7BBE6-6473-4F15-B17D-4DC8CF07A74C}"/>
              </a:ext>
            </a:extLst>
          </p:cNvPr>
          <p:cNvSpPr>
            <a:spLocks noGrp="1"/>
          </p:cNvSpPr>
          <p:nvPr>
            <p:ph type="body" sz="quarter" idx="14" hasCustomPrompt="1"/>
          </p:nvPr>
        </p:nvSpPr>
        <p:spPr bwMode="auto">
          <a:xfrm>
            <a:off x="8311896" y="1856232"/>
            <a:ext cx="3328416" cy="658368"/>
          </a:xfrm>
          <a:noFill/>
          <a:effectLst/>
        </p:spPr>
        <p:txBody>
          <a:bodyPr bIns="64008" anchor="b"/>
          <a:lstStyle>
            <a:lvl1pPr>
              <a:spcBef>
                <a:spcPts val="0"/>
              </a:spcBef>
              <a:defRPr sz="2000" b="1">
                <a:solidFill>
                  <a:schemeClr val="accent2"/>
                </a:solidFill>
              </a:defRPr>
            </a:lvl1pPr>
          </a:lstStyle>
          <a:p>
            <a:pPr lvl="0"/>
            <a:r>
              <a:rPr lang="en-US" dirty="0"/>
              <a:t>Click to add text</a:t>
            </a:r>
            <a:br>
              <a:rPr lang="en-US" dirty="0"/>
            </a:br>
            <a:r>
              <a:rPr lang="en-US" dirty="0"/>
              <a:t>(Arial 20 pt)</a:t>
            </a:r>
          </a:p>
        </p:txBody>
      </p:sp>
      <p:sp>
        <p:nvSpPr>
          <p:cNvPr id="14" name="Content Placeholder 13">
            <a:extLst>
              <a:ext uri="{FF2B5EF4-FFF2-40B4-BE49-F238E27FC236}">
                <a16:creationId xmlns:a16="http://schemas.microsoft.com/office/drawing/2014/main" id="{A036991A-2914-4ED0-8DDD-212CC13C8AB1}"/>
              </a:ext>
            </a:extLst>
          </p:cNvPr>
          <p:cNvSpPr>
            <a:spLocks noGrp="1"/>
          </p:cNvSpPr>
          <p:nvPr>
            <p:ph sz="quarter" idx="15" hasCustomPrompt="1"/>
          </p:nvPr>
        </p:nvSpPr>
        <p:spPr bwMode="auto">
          <a:xfrm>
            <a:off x="8311896" y="2679192"/>
            <a:ext cx="3328416" cy="3630168"/>
          </a:xfrm>
        </p:spPr>
        <p:txBody>
          <a:bodyPr/>
          <a:lstStyle>
            <a:lvl1pPr>
              <a:spcBef>
                <a:spcPts val="1500"/>
              </a:spcBef>
              <a:defRPr sz="1800">
                <a:solidFill>
                  <a:schemeClr val="accent1"/>
                </a:solidFill>
              </a:defRPr>
            </a:lvl1pPr>
            <a:lvl2pPr marL="228600" indent="-228600">
              <a:spcBef>
                <a:spcPts val="600"/>
              </a:spcBef>
              <a:defRPr sz="1800">
                <a:solidFill>
                  <a:schemeClr val="accent1"/>
                </a:solidFill>
              </a:defRPr>
            </a:lvl2pPr>
            <a:lvl3pPr marL="457200" indent="-228600">
              <a:spcBef>
                <a:spcPts val="600"/>
              </a:spcBef>
              <a:defRPr sz="1800">
                <a:solidFill>
                  <a:schemeClr val="accent1"/>
                </a:solidFill>
              </a:defRPr>
            </a:lvl3pPr>
          </a:lstStyle>
          <a:p>
            <a:pPr lvl="0"/>
            <a:r>
              <a:rPr lang="en-US" dirty="0"/>
              <a:t>Click to add text (Arial 18 pt)</a:t>
            </a:r>
          </a:p>
          <a:p>
            <a:pPr lvl="1"/>
            <a:r>
              <a:rPr lang="en-US" dirty="0"/>
              <a:t>Second level</a:t>
            </a:r>
          </a:p>
          <a:p>
            <a:pPr lvl="2"/>
            <a:r>
              <a:rPr lang="en-US" dirty="0"/>
              <a:t>Third level</a:t>
            </a:r>
          </a:p>
        </p:txBody>
      </p:sp>
    </p:spTree>
    <p:extLst>
      <p:ext uri="{BB962C8B-B14F-4D97-AF65-F5344CB8AC3E}">
        <p14:creationId xmlns:p14="http://schemas.microsoft.com/office/powerpoint/2010/main" val="17267939"/>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3438144"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3438144"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
        <p:nvSpPr>
          <p:cNvPr id="12" name="Text Placeholder 11">
            <a:extLst>
              <a:ext uri="{FF2B5EF4-FFF2-40B4-BE49-F238E27FC236}">
                <a16:creationId xmlns:a16="http://schemas.microsoft.com/office/drawing/2014/main" id="{6FE7BBE6-6473-4F15-B17D-4DC8CF07A74C}"/>
              </a:ext>
            </a:extLst>
          </p:cNvPr>
          <p:cNvSpPr>
            <a:spLocks noGrp="1"/>
          </p:cNvSpPr>
          <p:nvPr>
            <p:ph type="body" sz="quarter" idx="14" hasCustomPrompt="1"/>
          </p:nvPr>
        </p:nvSpPr>
        <p:spPr bwMode="auto">
          <a:xfrm>
            <a:off x="6327648"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4" name="Content Placeholder 13">
            <a:extLst>
              <a:ext uri="{FF2B5EF4-FFF2-40B4-BE49-F238E27FC236}">
                <a16:creationId xmlns:a16="http://schemas.microsoft.com/office/drawing/2014/main" id="{A036991A-2914-4ED0-8DDD-212CC13C8AB1}"/>
              </a:ext>
            </a:extLst>
          </p:cNvPr>
          <p:cNvSpPr>
            <a:spLocks noGrp="1"/>
          </p:cNvSpPr>
          <p:nvPr>
            <p:ph sz="quarter" idx="15" hasCustomPrompt="1"/>
          </p:nvPr>
        </p:nvSpPr>
        <p:spPr bwMode="auto">
          <a:xfrm>
            <a:off x="6327648"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
        <p:nvSpPr>
          <p:cNvPr id="16" name="Text Placeholder 15">
            <a:extLst>
              <a:ext uri="{FF2B5EF4-FFF2-40B4-BE49-F238E27FC236}">
                <a16:creationId xmlns:a16="http://schemas.microsoft.com/office/drawing/2014/main" id="{94CFE104-7E77-411D-9AA7-EDA183E88F21}"/>
              </a:ext>
            </a:extLst>
          </p:cNvPr>
          <p:cNvSpPr>
            <a:spLocks noGrp="1"/>
          </p:cNvSpPr>
          <p:nvPr>
            <p:ph type="body" sz="quarter" idx="16" hasCustomPrompt="1"/>
          </p:nvPr>
        </p:nvSpPr>
        <p:spPr bwMode="auto">
          <a:xfrm>
            <a:off x="9217152" y="1856232"/>
            <a:ext cx="2423160"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8" name="Content Placeholder 17">
            <a:extLst>
              <a:ext uri="{FF2B5EF4-FFF2-40B4-BE49-F238E27FC236}">
                <a16:creationId xmlns:a16="http://schemas.microsoft.com/office/drawing/2014/main" id="{CF874E32-0FA2-4356-949A-FF2CAEA5F016}"/>
              </a:ext>
            </a:extLst>
          </p:cNvPr>
          <p:cNvSpPr>
            <a:spLocks noGrp="1"/>
          </p:cNvSpPr>
          <p:nvPr>
            <p:ph sz="quarter" idx="17" hasCustomPrompt="1"/>
          </p:nvPr>
        </p:nvSpPr>
        <p:spPr bwMode="auto">
          <a:xfrm>
            <a:off x="9217152" y="2679192"/>
            <a:ext cx="2423160"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a:t>
            </a:r>
            <a:r>
              <a:rPr lang="en-US" dirty="0" err="1"/>
              <a:t>pt</a:t>
            </a:r>
            <a:r>
              <a:rPr lang="en-US" dirty="0"/>
              <a:t>)</a:t>
            </a:r>
          </a:p>
          <a:p>
            <a:pPr lvl="1"/>
            <a:r>
              <a:rPr lang="en-US" dirty="0"/>
              <a:t>Second level</a:t>
            </a:r>
          </a:p>
          <a:p>
            <a:pPr lvl="2"/>
            <a:r>
              <a:rPr lang="en-US" dirty="0"/>
              <a:t>Third level</a:t>
            </a:r>
          </a:p>
        </p:txBody>
      </p:sp>
    </p:spTree>
    <p:extLst>
      <p:ext uri="{BB962C8B-B14F-4D97-AF65-F5344CB8AC3E}">
        <p14:creationId xmlns:p14="http://schemas.microsoft.com/office/powerpoint/2010/main" val="3400336087"/>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A7595-64E1-4411-937E-5150DCE0A912}"/>
              </a:ext>
            </a:extLst>
          </p:cNvPr>
          <p:cNvSpPr>
            <a:spLocks noGrp="1"/>
          </p:cNvSpPr>
          <p:nvPr>
            <p:ph type="title" hasCustomPrompt="1"/>
          </p:nvPr>
        </p:nvSpPr>
        <p:spPr bwMode="auto">
          <a:xfrm>
            <a:off x="548640" y="429768"/>
            <a:ext cx="11091672" cy="492443"/>
          </a:xfrm>
        </p:spPr>
        <p:txBody>
          <a:bodyPr/>
          <a:lstStyle>
            <a:lvl1pPr>
              <a:defRPr>
                <a:solidFill>
                  <a:schemeClr val="accent1"/>
                </a:solidFill>
              </a:defRPr>
            </a:lvl1pPr>
          </a:lstStyle>
          <a:p>
            <a:r>
              <a:rPr lang="en-US" dirty="0"/>
              <a:t>Click to add title (Times New Roman 32 pt)</a:t>
            </a:r>
          </a:p>
        </p:txBody>
      </p:sp>
      <p:sp>
        <p:nvSpPr>
          <p:cNvPr id="4" name="Text Placeholder 3">
            <a:extLst>
              <a:ext uri="{FF2B5EF4-FFF2-40B4-BE49-F238E27FC236}">
                <a16:creationId xmlns:a16="http://schemas.microsoft.com/office/drawing/2014/main" id="{15F1CE3D-CEFE-47C0-AD66-2A33573E615D}"/>
              </a:ext>
            </a:extLst>
          </p:cNvPr>
          <p:cNvSpPr>
            <a:spLocks noGrp="1"/>
          </p:cNvSpPr>
          <p:nvPr>
            <p:ph type="body" sz="quarter" idx="10" hasCustomPrompt="1"/>
          </p:nvPr>
        </p:nvSpPr>
        <p:spPr bwMode="auto">
          <a:xfrm>
            <a:off x="548640"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6" name="Content Placeholder 5">
            <a:extLst>
              <a:ext uri="{FF2B5EF4-FFF2-40B4-BE49-F238E27FC236}">
                <a16:creationId xmlns:a16="http://schemas.microsoft.com/office/drawing/2014/main" id="{59F0E40A-5876-4F21-B613-4F94029B876A}"/>
              </a:ext>
            </a:extLst>
          </p:cNvPr>
          <p:cNvSpPr>
            <a:spLocks noGrp="1"/>
          </p:cNvSpPr>
          <p:nvPr>
            <p:ph sz="quarter" idx="11" hasCustomPrompt="1"/>
          </p:nvPr>
        </p:nvSpPr>
        <p:spPr bwMode="auto">
          <a:xfrm>
            <a:off x="548640"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8" name="Text Placeholder 7">
            <a:extLst>
              <a:ext uri="{FF2B5EF4-FFF2-40B4-BE49-F238E27FC236}">
                <a16:creationId xmlns:a16="http://schemas.microsoft.com/office/drawing/2014/main" id="{25B55B9A-ADF7-4311-A66D-E44237B8C997}"/>
              </a:ext>
            </a:extLst>
          </p:cNvPr>
          <p:cNvSpPr>
            <a:spLocks noGrp="1"/>
          </p:cNvSpPr>
          <p:nvPr>
            <p:ph type="body" sz="quarter" idx="12" hasCustomPrompt="1"/>
          </p:nvPr>
        </p:nvSpPr>
        <p:spPr bwMode="auto">
          <a:xfrm>
            <a:off x="2859786"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0" name="Content Placeholder 9">
            <a:extLst>
              <a:ext uri="{FF2B5EF4-FFF2-40B4-BE49-F238E27FC236}">
                <a16:creationId xmlns:a16="http://schemas.microsoft.com/office/drawing/2014/main" id="{85F5CF3D-A561-43C6-AED0-4C8952C5F23E}"/>
              </a:ext>
            </a:extLst>
          </p:cNvPr>
          <p:cNvSpPr>
            <a:spLocks noGrp="1"/>
          </p:cNvSpPr>
          <p:nvPr>
            <p:ph sz="quarter" idx="13" hasCustomPrompt="1"/>
          </p:nvPr>
        </p:nvSpPr>
        <p:spPr bwMode="auto">
          <a:xfrm>
            <a:off x="2859786"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12" name="Text Placeholder 11">
            <a:extLst>
              <a:ext uri="{FF2B5EF4-FFF2-40B4-BE49-F238E27FC236}">
                <a16:creationId xmlns:a16="http://schemas.microsoft.com/office/drawing/2014/main" id="{6FE7BBE6-6473-4F15-B17D-4DC8CF07A74C}"/>
              </a:ext>
            </a:extLst>
          </p:cNvPr>
          <p:cNvSpPr>
            <a:spLocks noGrp="1"/>
          </p:cNvSpPr>
          <p:nvPr>
            <p:ph type="body" sz="quarter" idx="14" hasCustomPrompt="1"/>
          </p:nvPr>
        </p:nvSpPr>
        <p:spPr bwMode="auto">
          <a:xfrm>
            <a:off x="5170932"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4" name="Content Placeholder 13">
            <a:extLst>
              <a:ext uri="{FF2B5EF4-FFF2-40B4-BE49-F238E27FC236}">
                <a16:creationId xmlns:a16="http://schemas.microsoft.com/office/drawing/2014/main" id="{A036991A-2914-4ED0-8DDD-212CC13C8AB1}"/>
              </a:ext>
            </a:extLst>
          </p:cNvPr>
          <p:cNvSpPr>
            <a:spLocks noGrp="1"/>
          </p:cNvSpPr>
          <p:nvPr>
            <p:ph sz="quarter" idx="15" hasCustomPrompt="1"/>
          </p:nvPr>
        </p:nvSpPr>
        <p:spPr bwMode="auto">
          <a:xfrm>
            <a:off x="5170932"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16" name="Text Placeholder 15">
            <a:extLst>
              <a:ext uri="{FF2B5EF4-FFF2-40B4-BE49-F238E27FC236}">
                <a16:creationId xmlns:a16="http://schemas.microsoft.com/office/drawing/2014/main" id="{94CFE104-7E77-411D-9AA7-EDA183E88F21}"/>
              </a:ext>
            </a:extLst>
          </p:cNvPr>
          <p:cNvSpPr>
            <a:spLocks noGrp="1"/>
          </p:cNvSpPr>
          <p:nvPr>
            <p:ph type="body" sz="quarter" idx="16" hasCustomPrompt="1"/>
          </p:nvPr>
        </p:nvSpPr>
        <p:spPr bwMode="auto">
          <a:xfrm>
            <a:off x="7482078"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18" name="Content Placeholder 17">
            <a:extLst>
              <a:ext uri="{FF2B5EF4-FFF2-40B4-BE49-F238E27FC236}">
                <a16:creationId xmlns:a16="http://schemas.microsoft.com/office/drawing/2014/main" id="{CF874E32-0FA2-4356-949A-FF2CAEA5F016}"/>
              </a:ext>
            </a:extLst>
          </p:cNvPr>
          <p:cNvSpPr>
            <a:spLocks noGrp="1"/>
          </p:cNvSpPr>
          <p:nvPr>
            <p:ph sz="quarter" idx="17" hasCustomPrompt="1"/>
          </p:nvPr>
        </p:nvSpPr>
        <p:spPr bwMode="auto">
          <a:xfrm>
            <a:off x="7482078"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
        <p:nvSpPr>
          <p:cNvPr id="20" name="Text Placeholder 19">
            <a:extLst>
              <a:ext uri="{FF2B5EF4-FFF2-40B4-BE49-F238E27FC236}">
                <a16:creationId xmlns:a16="http://schemas.microsoft.com/office/drawing/2014/main" id="{B4AC7757-EC14-40BD-B915-E1A7EFBB0F69}"/>
              </a:ext>
            </a:extLst>
          </p:cNvPr>
          <p:cNvSpPr>
            <a:spLocks noGrp="1"/>
          </p:cNvSpPr>
          <p:nvPr>
            <p:ph type="body" sz="quarter" idx="18" hasCustomPrompt="1"/>
          </p:nvPr>
        </p:nvSpPr>
        <p:spPr bwMode="auto">
          <a:xfrm>
            <a:off x="9793224" y="1856232"/>
            <a:ext cx="1847088" cy="658368"/>
          </a:xfrm>
          <a:noFill/>
          <a:effectLst/>
        </p:spPr>
        <p:txBody>
          <a:bodyPr bIns="64008" anchor="b"/>
          <a:lstStyle>
            <a:lvl1pPr>
              <a:spcBef>
                <a:spcPts val="0"/>
              </a:spcBef>
              <a:defRPr b="1">
                <a:solidFill>
                  <a:schemeClr val="accent2"/>
                </a:solidFill>
              </a:defRPr>
            </a:lvl1pPr>
          </a:lstStyle>
          <a:p>
            <a:pPr lvl="0"/>
            <a:r>
              <a:rPr lang="en-US" dirty="0"/>
              <a:t>Click to add text</a:t>
            </a:r>
            <a:br>
              <a:rPr lang="en-US" dirty="0"/>
            </a:br>
            <a:r>
              <a:rPr lang="en-US" dirty="0"/>
              <a:t>(Arial 18 pt)</a:t>
            </a:r>
          </a:p>
        </p:txBody>
      </p:sp>
      <p:sp>
        <p:nvSpPr>
          <p:cNvPr id="22" name="Content Placeholder 21">
            <a:extLst>
              <a:ext uri="{FF2B5EF4-FFF2-40B4-BE49-F238E27FC236}">
                <a16:creationId xmlns:a16="http://schemas.microsoft.com/office/drawing/2014/main" id="{3F9ADBB4-EAD8-46E3-9FD8-DB157F901E42}"/>
              </a:ext>
            </a:extLst>
          </p:cNvPr>
          <p:cNvSpPr>
            <a:spLocks noGrp="1"/>
          </p:cNvSpPr>
          <p:nvPr>
            <p:ph sz="quarter" idx="19" hasCustomPrompt="1"/>
          </p:nvPr>
        </p:nvSpPr>
        <p:spPr bwMode="auto">
          <a:xfrm>
            <a:off x="9793224" y="2679192"/>
            <a:ext cx="1847088" cy="3630168"/>
          </a:xfrm>
        </p:spPr>
        <p:txBody>
          <a:bodyPr/>
          <a:lstStyle>
            <a:lvl1pPr>
              <a:spcBef>
                <a:spcPts val="1500"/>
              </a:spcBef>
              <a:defRPr sz="1600">
                <a:solidFill>
                  <a:schemeClr val="accent1"/>
                </a:solidFill>
              </a:defRPr>
            </a:lvl1pPr>
            <a:lvl2pPr marL="182880" indent="-182880">
              <a:spcBef>
                <a:spcPts val="600"/>
              </a:spcBef>
              <a:defRPr sz="1600">
                <a:solidFill>
                  <a:schemeClr val="accent1"/>
                </a:solidFill>
              </a:defRPr>
            </a:lvl2pPr>
            <a:lvl3pPr marL="365760" indent="-182880">
              <a:spcBef>
                <a:spcPts val="600"/>
              </a:spcBef>
              <a:defRPr sz="1600">
                <a:solidFill>
                  <a:schemeClr val="accent1"/>
                </a:solidFill>
              </a:defRPr>
            </a:lvl3pPr>
          </a:lstStyle>
          <a:p>
            <a:pPr lvl="0"/>
            <a:r>
              <a:rPr lang="en-US" dirty="0"/>
              <a:t>Click to add text (Arial 16 pt)</a:t>
            </a:r>
          </a:p>
          <a:p>
            <a:pPr lvl="1"/>
            <a:r>
              <a:rPr lang="en-US" dirty="0"/>
              <a:t>Second level</a:t>
            </a:r>
          </a:p>
          <a:p>
            <a:pPr lvl="2"/>
            <a:r>
              <a:rPr lang="en-US" dirty="0"/>
              <a:t>Third level</a:t>
            </a:r>
          </a:p>
        </p:txBody>
      </p:sp>
    </p:spTree>
    <p:extLst>
      <p:ext uri="{BB962C8B-B14F-4D97-AF65-F5344CB8AC3E}">
        <p14:creationId xmlns:p14="http://schemas.microsoft.com/office/powerpoint/2010/main" val="270001550"/>
      </p:ext>
    </p:extLst>
  </p:cSld>
  <p:clrMapOvr>
    <a:masterClrMapping/>
  </p:clrMapOvr>
  <p:extLst>
    <p:ext uri="{DCECCB84-F9BA-43D5-87BE-67443E8EF086}">
      <p15:sldGuideLst xmlns:p15="http://schemas.microsoft.com/office/powerpoint/2012/main">
        <p15:guide id="1" orient="horz" pos="117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EA114F-0D26-4F75-9C91-62862E7EFB46}"/>
              </a:ext>
            </a:extLst>
          </p:cNvPr>
          <p:cNvSpPr>
            <a:spLocks noGrp="1"/>
          </p:cNvSpPr>
          <p:nvPr>
            <p:ph type="title"/>
          </p:nvPr>
        </p:nvSpPr>
        <p:spPr bwMode="auto">
          <a:xfrm>
            <a:off x="548640" y="429768"/>
            <a:ext cx="11091672" cy="492443"/>
          </a:xfrm>
          <a:prstGeom prst="rect">
            <a:avLst/>
          </a:prstGeom>
        </p:spPr>
        <p:txBody>
          <a:bodyPr vert="horz" lIns="0" tIns="0" rIns="0" bIns="0" rtlCol="0" anchor="t">
            <a:spAutoFit/>
          </a:bodyPr>
          <a:lstStyle/>
          <a:p>
            <a:r>
              <a:rPr lang="en-US" dirty="0"/>
              <a:t>Click to add title (Times New Roman 32 pt)</a:t>
            </a:r>
          </a:p>
        </p:txBody>
      </p:sp>
      <p:sp>
        <p:nvSpPr>
          <p:cNvPr id="3" name="Text Placeholder 2">
            <a:extLst>
              <a:ext uri="{FF2B5EF4-FFF2-40B4-BE49-F238E27FC236}">
                <a16:creationId xmlns:a16="http://schemas.microsoft.com/office/drawing/2014/main" id="{E5919C1B-9847-492D-9832-3F08D03F2361}"/>
              </a:ext>
            </a:extLst>
          </p:cNvPr>
          <p:cNvSpPr>
            <a:spLocks noGrp="1"/>
          </p:cNvSpPr>
          <p:nvPr>
            <p:ph type="body" idx="1"/>
          </p:nvPr>
        </p:nvSpPr>
        <p:spPr bwMode="auto">
          <a:xfrm>
            <a:off x="548640" y="1856232"/>
            <a:ext cx="11091672" cy="4453128"/>
          </a:xfrm>
          <a:prstGeom prst="rect">
            <a:avLst/>
          </a:prstGeom>
        </p:spPr>
        <p:txBody>
          <a:bodyPr vert="horz" lIns="0" tIns="0" rIns="0" bIns="0" rtlCol="0">
            <a:noAutofit/>
          </a:bodyPr>
          <a:lstStyle/>
          <a:p>
            <a:pPr lvl="0"/>
            <a:r>
              <a:rPr lang="en-US" dirty="0"/>
              <a:t>Click to add text (Arial 18 </a:t>
            </a:r>
            <a:r>
              <a:rPr lang="en-US" dirty="0" err="1"/>
              <a:t>pt</a:t>
            </a:r>
            <a:r>
              <a:rPr lang="en-US" dirty="0"/>
              <a:t>)</a:t>
            </a:r>
          </a:p>
          <a:p>
            <a:pPr lvl="1"/>
            <a:r>
              <a:rPr lang="en-US" dirty="0"/>
              <a:t>Second level</a:t>
            </a:r>
          </a:p>
          <a:p>
            <a:pPr lvl="2"/>
            <a:r>
              <a:rPr lang="en-US" dirty="0"/>
              <a:t>Third level</a:t>
            </a:r>
          </a:p>
        </p:txBody>
      </p:sp>
      <p:sp>
        <p:nvSpPr>
          <p:cNvPr id="12" name="slidemaster_copyright">
            <a:extLst>
              <a:ext uri="{FF2B5EF4-FFF2-40B4-BE49-F238E27FC236}">
                <a16:creationId xmlns:a16="http://schemas.microsoft.com/office/drawing/2014/main" id="{EBE4C112-DAE1-4383-B338-60D56B961C5A}"/>
              </a:ext>
            </a:extLst>
          </p:cNvPr>
          <p:cNvSpPr txBox="1">
            <a:spLocks/>
          </p:cNvSpPr>
          <p:nvPr userDrawn="1"/>
        </p:nvSpPr>
        <p:spPr bwMode="auto">
          <a:xfrm>
            <a:off x="9917130" y="6544205"/>
            <a:ext cx="125675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r">
              <a:spcBef>
                <a:spcPts val="0"/>
              </a:spcBef>
            </a:pPr>
            <a:r>
              <a:rPr lang="en-US" sz="900">
                <a:solidFill>
                  <a:srgbClr val="A3A1A8"/>
                </a:solidFill>
              </a:rPr>
              <a:t>© 2022 ZS | Confidential</a:t>
            </a:r>
            <a:endParaRPr lang="en-US" sz="900" dirty="0">
              <a:solidFill>
                <a:srgbClr val="A3A1A8"/>
              </a:solidFill>
            </a:endParaRPr>
          </a:p>
        </p:txBody>
      </p:sp>
      <p:sp>
        <p:nvSpPr>
          <p:cNvPr id="13" name="slidemaster_pagenumber">
            <a:extLst>
              <a:ext uri="{FF2B5EF4-FFF2-40B4-BE49-F238E27FC236}">
                <a16:creationId xmlns:a16="http://schemas.microsoft.com/office/drawing/2014/main" id="{2877A940-A631-4E1B-B19B-5FF4D109B3FD}"/>
              </a:ext>
            </a:extLst>
          </p:cNvPr>
          <p:cNvSpPr txBox="1">
            <a:spLocks/>
          </p:cNvSpPr>
          <p:nvPr userDrawn="1"/>
        </p:nvSpPr>
        <p:spPr bwMode="auto">
          <a:xfrm>
            <a:off x="11499248" y="6544205"/>
            <a:ext cx="141064" cy="138499"/>
          </a:xfrm>
          <a:prstGeom prst="rect">
            <a:avLst/>
          </a:prstGeom>
        </p:spPr>
        <p:txBody>
          <a:bodyPr vert="horz" wrap="non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ctr">
              <a:spcBef>
                <a:spcPts val="0"/>
              </a:spcBef>
            </a:pPr>
            <a:fld id="{DA07F8F6-7554-49F2-A940-4760BCDD8FCA}" type="slidenum">
              <a:rPr lang="en-US" sz="900" smtClean="0">
                <a:solidFill>
                  <a:srgbClr val="A3A1A8"/>
                </a:solidFill>
              </a:rPr>
              <a:pPr algn="ctr">
                <a:spcBef>
                  <a:spcPts val="0"/>
                </a:spcBef>
              </a:pPr>
              <a:t>‹#›</a:t>
            </a:fld>
            <a:endParaRPr lang="en-US" sz="900" dirty="0">
              <a:solidFill>
                <a:srgbClr val="A3A1A8"/>
              </a:solidFill>
            </a:endParaRPr>
          </a:p>
        </p:txBody>
      </p:sp>
      <p:sp>
        <p:nvSpPr>
          <p:cNvPr id="14" name="slidemaster_filename">
            <a:extLst>
              <a:ext uri="{FF2B5EF4-FFF2-40B4-BE49-F238E27FC236}">
                <a16:creationId xmlns:a16="http://schemas.microsoft.com/office/drawing/2014/main" id="{F68B06B1-86C6-4EE3-836F-F05FD01ADDC4}"/>
              </a:ext>
            </a:extLst>
          </p:cNvPr>
          <p:cNvSpPr txBox="1">
            <a:spLocks/>
          </p:cNvSpPr>
          <p:nvPr userDrawn="1"/>
        </p:nvSpPr>
        <p:spPr bwMode="auto">
          <a:xfrm>
            <a:off x="548639" y="6544205"/>
            <a:ext cx="3200400" cy="13849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900" dirty="0">
              <a:solidFill>
                <a:srgbClr val="A3A1A8"/>
              </a:solidFill>
            </a:endParaRPr>
          </a:p>
        </p:txBody>
      </p:sp>
      <p:sp>
        <p:nvSpPr>
          <p:cNvPr id="7" name="slidemaster_draft" hidden="1">
            <a:extLst>
              <a:ext uri="{FF2B5EF4-FFF2-40B4-BE49-F238E27FC236}">
                <a16:creationId xmlns:a16="http://schemas.microsoft.com/office/drawing/2014/main" id="{25417A80-DCE9-4A55-A666-815B9E2F92BA}"/>
              </a:ext>
            </a:extLst>
          </p:cNvPr>
          <p:cNvSpPr txBox="1"/>
          <p:nvPr userDrawn="1"/>
        </p:nvSpPr>
        <p:spPr>
          <a:xfrm>
            <a:off x="5931692" y="189999"/>
            <a:ext cx="328616" cy="169277"/>
          </a:xfrm>
          <a:prstGeom prst="rect">
            <a:avLst/>
          </a:prstGeom>
          <a:noFill/>
        </p:spPr>
        <p:txBody>
          <a:bodyPr wrap="none" lIns="0" tIns="0" rIns="0" bIns="0" rtlCol="0" anchor="ctr" anchorCtr="0">
            <a:spAutoFit/>
          </a:bodyPr>
          <a:lstStyle/>
          <a:p>
            <a:pPr algn="ctr"/>
            <a:r>
              <a:rPr lang="en-US" sz="1100" b="1">
                <a:solidFill>
                  <a:schemeClr val="tx2"/>
                </a:solidFill>
              </a:rPr>
              <a:t>Draft</a:t>
            </a:r>
            <a:endParaRPr lang="en-US" sz="1100" b="1" dirty="0">
              <a:solidFill>
                <a:schemeClr val="tx2"/>
              </a:solidFill>
            </a:endParaRPr>
          </a:p>
        </p:txBody>
      </p:sp>
    </p:spTree>
    <p:extLst>
      <p:ext uri="{BB962C8B-B14F-4D97-AF65-F5344CB8AC3E}">
        <p14:creationId xmlns:p14="http://schemas.microsoft.com/office/powerpoint/2010/main" val="3806734793"/>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92" r:id="rId3"/>
    <p:sldLayoutId id="2147483689" r:id="rId4"/>
    <p:sldLayoutId id="2147483717" r:id="rId5"/>
    <p:sldLayoutId id="2147483720" r:id="rId6"/>
    <p:sldLayoutId id="2147483721" r:id="rId7"/>
    <p:sldLayoutId id="2147483722" r:id="rId8"/>
    <p:sldLayoutId id="2147483723" r:id="rId9"/>
    <p:sldLayoutId id="2147483694" r:id="rId10"/>
    <p:sldLayoutId id="2147483712" r:id="rId11"/>
    <p:sldLayoutId id="2147483711" r:id="rId12"/>
    <p:sldLayoutId id="2147483718" r:id="rId13"/>
    <p:sldLayoutId id="2147483695" r:id="rId14"/>
    <p:sldLayoutId id="2147483719" r:id="rId15"/>
    <p:sldLayoutId id="2147483701" r:id="rId16"/>
    <p:sldLayoutId id="2147483693" r:id="rId17"/>
    <p:sldLayoutId id="2147483713" r:id="rId18"/>
    <p:sldLayoutId id="2147483714" r:id="rId19"/>
    <p:sldLayoutId id="2147483715" r:id="rId20"/>
    <p:sldLayoutId id="2147483724" r:id="rId21"/>
  </p:sldLayoutIdLst>
  <p:txStyles>
    <p:title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p:titleStyle>
    <p:bodyStyle>
      <a:lvl1pPr marL="0" indent="0" algn="l" defTabSz="914400" rtl="0" eaLnBrk="1" latinLnBrk="0" hangingPunct="1">
        <a:lnSpc>
          <a:spcPct val="100000"/>
        </a:lnSpc>
        <a:spcBef>
          <a:spcPts val="1500"/>
        </a:spcBef>
        <a:spcAft>
          <a:spcPts val="0"/>
        </a:spcAft>
        <a:buFont typeface="Arial" panose="020B0604020202020204" pitchFamily="34" charset="0"/>
        <a:buNone/>
        <a:defRPr sz="1800" kern="1200">
          <a:solidFill>
            <a:schemeClr val="accent1"/>
          </a:solidFill>
          <a:latin typeface="+mn-lt"/>
          <a:ea typeface="+mn-ea"/>
          <a:cs typeface="+mn-cs"/>
        </a:defRPr>
      </a:lvl1pPr>
      <a:lvl2pPr marL="228600" indent="-228600" algn="l" defTabSz="914400" rtl="0" eaLnBrk="1" latinLnBrk="0" hangingPunct="1">
        <a:lnSpc>
          <a:spcPct val="100000"/>
        </a:lnSpc>
        <a:spcBef>
          <a:spcPts val="600"/>
        </a:spcBef>
        <a:spcAft>
          <a:spcPts val="0"/>
        </a:spcAft>
        <a:buClrTx/>
        <a:buFont typeface="Wingdings 2" panose="05020102010507070707" pitchFamily="18" charset="2"/>
        <a:buChar char=""/>
        <a:defRPr sz="1800" kern="1200">
          <a:solidFill>
            <a:schemeClr val="accent1"/>
          </a:solidFill>
          <a:latin typeface="+mn-lt"/>
          <a:ea typeface="+mn-ea"/>
          <a:cs typeface="+mn-cs"/>
        </a:defRPr>
      </a:lvl2pPr>
      <a:lvl3pPr marL="457200" indent="-228600" algn="l" defTabSz="914400" rtl="0" eaLnBrk="1" latinLnBrk="0" hangingPunct="1">
        <a:lnSpc>
          <a:spcPct val="100000"/>
        </a:lnSpc>
        <a:spcBef>
          <a:spcPts val="600"/>
        </a:spcBef>
        <a:spcAft>
          <a:spcPts val="0"/>
        </a:spcAft>
        <a:buClrTx/>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46" userDrawn="1">
          <p15:clr>
            <a:srgbClr val="F26B43"/>
          </p15:clr>
        </p15:guide>
        <p15:guide id="2" pos="7334" userDrawn="1">
          <p15:clr>
            <a:srgbClr val="F26B43"/>
          </p15:clr>
        </p15:guide>
        <p15:guide id="3" orient="horz" pos="346" userDrawn="1">
          <p15:clr>
            <a:srgbClr val="F26B43"/>
          </p15:clr>
        </p15:guide>
        <p15:guide id="4" orient="horz" pos="397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microsoft.com/office/2007/relationships/media" Target="../media/media4.mp4"/><Relationship Id="rId1" Type="http://schemas.openxmlformats.org/officeDocument/2006/relationships/video" Target="NULL" TargetMode="Externa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hyperlink" Target="https://bit.ly/3gtFARc" TargetMode="External"/><Relationship Id="rId2" Type="http://schemas.openxmlformats.org/officeDocument/2006/relationships/hyperlink" Target="https://bit.ly/3i8f4gT" TargetMode="External"/><Relationship Id="rId1" Type="http://schemas.openxmlformats.org/officeDocument/2006/relationships/slideLayout" Target="../slideLayouts/slideLayout10.xml"/><Relationship Id="rId5" Type="http://schemas.openxmlformats.org/officeDocument/2006/relationships/hyperlink" Target="https://www.youtube.com/" TargetMode="External"/><Relationship Id="rId4" Type="http://schemas.openxmlformats.org/officeDocument/2006/relationships/hyperlink" Target="https://bit.ly/3tRWhca"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9762F7-FEC3-1E32-B5B5-BBE24C046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432807"/>
            <a:ext cx="12192000" cy="4425193"/>
          </a:xfrm>
          <a:prstGeom prst="rect">
            <a:avLst/>
          </a:prstGeom>
        </p:spPr>
      </p:pic>
      <p:sp>
        <p:nvSpPr>
          <p:cNvPr id="2" name="slide_project&amp;pres_name">
            <a:extLst>
              <a:ext uri="{FF2B5EF4-FFF2-40B4-BE49-F238E27FC236}">
                <a16:creationId xmlns:a16="http://schemas.microsoft.com/office/drawing/2014/main" id="{D9A09595-177C-4762-9C80-C7D5CFB27EC9}"/>
              </a:ext>
            </a:extLst>
          </p:cNvPr>
          <p:cNvSpPr>
            <a:spLocks noGrp="1"/>
          </p:cNvSpPr>
          <p:nvPr>
            <p:ph type="ctrTitle"/>
          </p:nvPr>
        </p:nvSpPr>
        <p:spPr bwMode="blackWhite">
          <a:xfrm>
            <a:off x="530401" y="3010364"/>
            <a:ext cx="2899235" cy="837271"/>
          </a:xfrm>
        </p:spPr>
        <p:txBody>
          <a:bodyPr/>
          <a:lstStyle/>
          <a:p>
            <a:r>
              <a:rPr lang="en-US" sz="5000" dirty="0">
                <a:solidFill>
                  <a:schemeClr val="bg1"/>
                </a:solidFill>
                <a:latin typeface="Abadi Extra Light" panose="020B0204020104020204" pitchFamily="34" charset="0"/>
              </a:rPr>
              <a:t>SWASTHYA</a:t>
            </a:r>
          </a:p>
        </p:txBody>
      </p:sp>
      <p:sp>
        <p:nvSpPr>
          <p:cNvPr id="3" name="slide_clientName">
            <a:extLst>
              <a:ext uri="{FF2B5EF4-FFF2-40B4-BE49-F238E27FC236}">
                <a16:creationId xmlns:a16="http://schemas.microsoft.com/office/drawing/2014/main" id="{6192AE26-A286-4205-BD6D-9A3F80C42B58}"/>
              </a:ext>
            </a:extLst>
          </p:cNvPr>
          <p:cNvSpPr>
            <a:spLocks noGrp="1"/>
          </p:cNvSpPr>
          <p:nvPr>
            <p:ph type="subTitle" idx="1"/>
          </p:nvPr>
        </p:nvSpPr>
        <p:spPr bwMode="blackWhite">
          <a:xfrm>
            <a:off x="530400" y="3847635"/>
            <a:ext cx="2899235" cy="276999"/>
          </a:xfrm>
        </p:spPr>
        <p:txBody>
          <a:bodyPr/>
          <a:lstStyle/>
          <a:p>
            <a:pPr algn="ctr"/>
            <a:r>
              <a:rPr lang="en-US" sz="1400" dirty="0">
                <a:solidFill>
                  <a:schemeClr val="bg1"/>
                </a:solidFill>
                <a:latin typeface="Abadi Extra Light" panose="020B0204020104020204" pitchFamily="34" charset="0"/>
              </a:rPr>
              <a:t>BECAUSE WE CARE</a:t>
            </a:r>
          </a:p>
        </p:txBody>
      </p:sp>
      <p:sp>
        <p:nvSpPr>
          <p:cNvPr id="4" name="slide_date">
            <a:extLst>
              <a:ext uri="{FF2B5EF4-FFF2-40B4-BE49-F238E27FC236}">
                <a16:creationId xmlns:a16="http://schemas.microsoft.com/office/drawing/2014/main" id="{3CFD5799-B6AF-4293-9788-A22769633477}"/>
              </a:ext>
            </a:extLst>
          </p:cNvPr>
          <p:cNvSpPr>
            <a:spLocks noGrp="1"/>
          </p:cNvSpPr>
          <p:nvPr>
            <p:ph type="body" sz="quarter" idx="10"/>
          </p:nvPr>
        </p:nvSpPr>
        <p:spPr>
          <a:xfrm>
            <a:off x="10322450" y="5763893"/>
            <a:ext cx="1564750" cy="215444"/>
          </a:xfrm>
        </p:spPr>
        <p:txBody>
          <a:bodyPr/>
          <a:lstStyle/>
          <a:p>
            <a:r>
              <a:rPr lang="en-US" sz="1800" b="1" dirty="0">
                <a:solidFill>
                  <a:schemeClr val="bg1"/>
                </a:solidFill>
                <a:latin typeface="Abadi Extra Light" panose="020B0204020104020204" pitchFamily="34" charset="0"/>
              </a:rPr>
              <a:t>UTPAL MISHRA</a:t>
            </a:r>
          </a:p>
        </p:txBody>
      </p:sp>
      <p:cxnSp>
        <p:nvCxnSpPr>
          <p:cNvPr id="8" name="logoLine" hidden="1">
            <a:extLst>
              <a:ext uri="{FF2B5EF4-FFF2-40B4-BE49-F238E27FC236}">
                <a16:creationId xmlns:a16="http://schemas.microsoft.com/office/drawing/2014/main" id="{A23265D6-0423-4949-BAF5-7FA53CF0F3E9}"/>
              </a:ext>
            </a:extLst>
          </p:cNvPr>
          <p:cNvCxnSpPr/>
          <p:nvPr/>
        </p:nvCxnSpPr>
        <p:spPr>
          <a:xfrm>
            <a:off x="2451600" y="1033200"/>
            <a:ext cx="0" cy="230400"/>
          </a:xfrm>
          <a:prstGeom prst="line">
            <a:avLst/>
          </a:prstGeom>
          <a:ln w="9525" cap="rnd">
            <a:solidFill>
              <a:schemeClr val="tx2">
                <a:lumMod val="40000"/>
                <a:lumOff val="60000"/>
              </a:schemeClr>
            </a:solidFill>
            <a:round/>
          </a:ln>
        </p:spPr>
        <p:style>
          <a:lnRef idx="1">
            <a:schemeClr val="accent1"/>
          </a:lnRef>
          <a:fillRef idx="0">
            <a:schemeClr val="accent1"/>
          </a:fillRef>
          <a:effectRef idx="0">
            <a:schemeClr val="accent1"/>
          </a:effectRef>
          <a:fontRef idx="minor">
            <a:schemeClr val="tx1"/>
          </a:fontRef>
        </p:style>
      </p:cxnSp>
      <p:sp>
        <p:nvSpPr>
          <p:cNvPr id="9" name="slide_disclaimer">
            <a:extLst>
              <a:ext uri="{FF2B5EF4-FFF2-40B4-BE49-F238E27FC236}">
                <a16:creationId xmlns:a16="http://schemas.microsoft.com/office/drawing/2014/main" id="{ED0E3C09-A9DE-483E-AE77-DFDDA9B43315}"/>
              </a:ext>
            </a:extLst>
          </p:cNvPr>
          <p:cNvSpPr txBox="1"/>
          <p:nvPr/>
        </p:nvSpPr>
        <p:spPr bwMode="blackWhite">
          <a:xfrm>
            <a:off x="549276" y="5111496"/>
            <a:ext cx="5760720" cy="307777"/>
          </a:xfrm>
          <a:prstGeom prst="rect">
            <a:avLst/>
          </a:prstGeom>
          <a:noFill/>
          <a:ln>
            <a:noFill/>
            <a:miter lim="800000"/>
          </a:ln>
        </p:spPr>
        <p:txBody>
          <a:bodyPr vert="horz" wrap="square" lIns="0" tIns="0" rIns="0" bIns="0" rtlCol="0" anchor="b">
            <a:noAutofit/>
          </a:bodyPr>
          <a:lstStyle/>
          <a:p>
            <a:pPr>
              <a:spcBef>
                <a:spcPts val="0"/>
              </a:spcBef>
              <a:spcAft>
                <a:spcPts val="0"/>
              </a:spcAft>
            </a:pPr>
            <a:endParaRPr lang="en-US" sz="1000" dirty="0">
              <a:solidFill>
                <a:srgbClr val="75737D"/>
              </a:solidFill>
              <a:latin typeface="Abadi Extra Light" panose="020B0204020104020204" pitchFamily="34" charset="0"/>
            </a:endParaRPr>
          </a:p>
        </p:txBody>
      </p:sp>
      <p:sp>
        <p:nvSpPr>
          <p:cNvPr id="5" name="slide_date">
            <a:extLst>
              <a:ext uri="{FF2B5EF4-FFF2-40B4-BE49-F238E27FC236}">
                <a16:creationId xmlns:a16="http://schemas.microsoft.com/office/drawing/2014/main" id="{F774FFDD-AE78-8D50-A2DA-E04B61722FEF}"/>
              </a:ext>
            </a:extLst>
          </p:cNvPr>
          <p:cNvSpPr txBox="1">
            <a:spLocks/>
          </p:cNvSpPr>
          <p:nvPr/>
        </p:nvSpPr>
        <p:spPr bwMode="auto">
          <a:xfrm>
            <a:off x="10322450" y="6072357"/>
            <a:ext cx="1514416" cy="215444"/>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spcAft>
                <a:spcPts val="0"/>
              </a:spcAft>
              <a:buFont typeface="Arial" panose="020B0604020202020204" pitchFamily="34" charset="0"/>
              <a:buNone/>
              <a:defRPr sz="1400" kern="1200">
                <a:solidFill>
                  <a:schemeClr val="accent1"/>
                </a:solidFill>
                <a:latin typeface="+mn-lt"/>
                <a:ea typeface="+mn-ea"/>
                <a:cs typeface="+mn-cs"/>
              </a:defRPr>
            </a:lvl1pPr>
            <a:lvl2pPr marL="228600" indent="-228600" algn="l" defTabSz="914400" rtl="0" eaLnBrk="1" latinLnBrk="0" hangingPunct="1">
              <a:lnSpc>
                <a:spcPct val="100000"/>
              </a:lnSpc>
              <a:spcBef>
                <a:spcPts val="600"/>
              </a:spcBef>
              <a:spcAft>
                <a:spcPts val="0"/>
              </a:spcAft>
              <a:buClrTx/>
              <a:buFont typeface="Wingdings 2" panose="05020102010507070707" pitchFamily="18" charset="2"/>
              <a:buChar char=""/>
              <a:defRPr sz="1800" kern="1200">
                <a:solidFill>
                  <a:schemeClr val="accent1"/>
                </a:solidFill>
                <a:latin typeface="+mn-lt"/>
                <a:ea typeface="+mn-ea"/>
                <a:cs typeface="+mn-cs"/>
              </a:defRPr>
            </a:lvl2pPr>
            <a:lvl3pPr marL="457200" indent="-228600" algn="l" defTabSz="914400" rtl="0" eaLnBrk="1" latinLnBrk="0" hangingPunct="1">
              <a:lnSpc>
                <a:spcPct val="100000"/>
              </a:lnSpc>
              <a:spcBef>
                <a:spcPts val="600"/>
              </a:spcBef>
              <a:spcAft>
                <a:spcPts val="0"/>
              </a:spcAft>
              <a:buClrTx/>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r>
              <a:rPr lang="en-US" dirty="0">
                <a:solidFill>
                  <a:schemeClr val="bg1"/>
                </a:solidFill>
                <a:latin typeface="Abadi Extra Light" panose="020B0204020104020204" pitchFamily="34" charset="0"/>
              </a:rPr>
              <a:t>October 14, 2022</a:t>
            </a:r>
          </a:p>
        </p:txBody>
      </p:sp>
      <p:pic>
        <p:nvPicPr>
          <p:cNvPr id="10" name="inspire">
            <a:hlinkClick r:id="" action="ppaction://media"/>
            <a:extLst>
              <a:ext uri="{FF2B5EF4-FFF2-40B4-BE49-F238E27FC236}">
                <a16:creationId xmlns:a16="http://schemas.microsoft.com/office/drawing/2014/main" id="{C1692BB6-E903-30E8-8B9F-67FA35C9F9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40192" y="150569"/>
            <a:ext cx="294015" cy="294015"/>
          </a:xfrm>
          <a:prstGeom prst="ellipse">
            <a:avLst/>
          </a:prstGeom>
          <a:ln>
            <a:noFill/>
          </a:ln>
          <a:effectLst>
            <a:softEdge rad="112500"/>
          </a:effectLst>
        </p:spPr>
      </p:pic>
    </p:spTree>
    <p:extLst>
      <p:ext uri="{BB962C8B-B14F-4D97-AF65-F5344CB8AC3E}">
        <p14:creationId xmlns:p14="http://schemas.microsoft.com/office/powerpoint/2010/main" val="1297546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15E76-71EC-393D-C99F-99AAA7C6B5D8}"/>
              </a:ext>
            </a:extLst>
          </p:cNvPr>
          <p:cNvSpPr>
            <a:spLocks noGrp="1"/>
          </p:cNvSpPr>
          <p:nvPr>
            <p:ph type="title"/>
          </p:nvPr>
        </p:nvSpPr>
        <p:spPr/>
        <p:txBody>
          <a:bodyPr/>
          <a:lstStyle/>
          <a:p>
            <a:r>
              <a:rPr lang="en-IE" dirty="0">
                <a:latin typeface="Abadi Extra Light" panose="020B0204020104020204" pitchFamily="34" charset="0"/>
              </a:rPr>
              <a:t>IMPACT AND SCALABITY</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89F14930-73EA-4823-947A-CA09591A4B8F}"/>
              </a:ext>
            </a:extLst>
          </p:cNvPr>
          <p:cNvSpPr>
            <a:spLocks noGrp="1"/>
          </p:cNvSpPr>
          <p:nvPr>
            <p:ph type="body" sz="quarter" idx="10"/>
          </p:nvPr>
        </p:nvSpPr>
        <p:spPr/>
        <p:txBody>
          <a:bodyPr/>
          <a:lstStyle/>
          <a:p>
            <a:r>
              <a:rPr lang="en-IN" dirty="0">
                <a:latin typeface="Abadi Extra Light" panose="020B0204020104020204" pitchFamily="34" charset="0"/>
              </a:rPr>
              <a:t>IMPACT</a:t>
            </a:r>
          </a:p>
        </p:txBody>
      </p:sp>
      <p:sp>
        <p:nvSpPr>
          <p:cNvPr id="4" name="Content Placeholder 3">
            <a:extLst>
              <a:ext uri="{FF2B5EF4-FFF2-40B4-BE49-F238E27FC236}">
                <a16:creationId xmlns:a16="http://schemas.microsoft.com/office/drawing/2014/main" id="{92D24A9B-B3DE-5EFA-EB0A-4F4B411FFCAE}"/>
              </a:ext>
            </a:extLst>
          </p:cNvPr>
          <p:cNvSpPr>
            <a:spLocks noGrp="1"/>
          </p:cNvSpPr>
          <p:nvPr>
            <p:ph sz="quarter" idx="11"/>
          </p:nvPr>
        </p:nvSpPr>
        <p:spPr>
          <a:xfrm>
            <a:off x="548640" y="2679192"/>
            <a:ext cx="4979705" cy="3630168"/>
          </a:xfrm>
        </p:spPr>
        <p:txBody>
          <a:bodyPr/>
          <a:lstStyle/>
          <a:p>
            <a:pPr algn="just"/>
            <a:r>
              <a:rPr lang="en-IN" sz="1600" dirty="0">
                <a:latin typeface="Abadi Extra Light" panose="020B0204020104020204" pitchFamily="34" charset="0"/>
              </a:rPr>
              <a:t>With an initiative to spread live and precise data with visual interpretations to the customers, the impact or the crowd will be on everyone.</a:t>
            </a:r>
          </a:p>
          <a:p>
            <a:pPr algn="just"/>
            <a:r>
              <a:rPr lang="en-IN" sz="1600" b="0" i="0" dirty="0">
                <a:solidFill>
                  <a:srgbClr val="333333"/>
                </a:solidFill>
                <a:effectLst/>
                <a:latin typeface="Abadi Extra Light" panose="020B0204020104020204" pitchFamily="34" charset="0"/>
              </a:rPr>
              <a:t>Over 20 per cent of the country's population suffers from at least one of the non-communicable diseases (NCDs), which are estimated to cost India $ 6.2 trillion during the period 2012 – 2030.</a:t>
            </a:r>
            <a:endParaRPr lang="en-IN" sz="1600" dirty="0">
              <a:latin typeface="Abadi Extra Light" panose="020B0204020104020204" pitchFamily="34" charset="0"/>
            </a:endParaRPr>
          </a:p>
          <a:p>
            <a:pPr algn="just"/>
            <a:r>
              <a:rPr lang="en-IN" sz="1600" b="0" i="0" dirty="0">
                <a:solidFill>
                  <a:srgbClr val="111111"/>
                </a:solidFill>
                <a:effectLst/>
                <a:latin typeface="Abadi Extra Light" panose="020B0204020104020204" pitchFamily="34" charset="0"/>
              </a:rPr>
              <a:t>According to the National Council on Aging, about</a:t>
            </a:r>
            <a:r>
              <a:rPr lang="en-IN" sz="1600" b="1" i="0" dirty="0">
                <a:solidFill>
                  <a:srgbClr val="111111"/>
                </a:solidFill>
                <a:effectLst/>
                <a:latin typeface="Abadi Extra Light" panose="020B0204020104020204" pitchFamily="34" charset="0"/>
              </a:rPr>
              <a:t> 92 percent</a:t>
            </a:r>
            <a:r>
              <a:rPr lang="en-IN" sz="1600" b="0" i="0" dirty="0">
                <a:solidFill>
                  <a:srgbClr val="111111"/>
                </a:solidFill>
                <a:effectLst/>
                <a:latin typeface="Abadi Extra Light" panose="020B0204020104020204" pitchFamily="34" charset="0"/>
              </a:rPr>
              <a:t> of seniors have at least one chronic disease and 77 percent have at least two. Heart disease, stroke, cancer, and diabetes are among the most common and costly chronic health conditions.</a:t>
            </a:r>
            <a:endParaRPr lang="en-IN" sz="1600" dirty="0">
              <a:latin typeface="Abadi Extra Light" panose="020B0204020104020204" pitchFamily="34" charset="0"/>
            </a:endParaRPr>
          </a:p>
        </p:txBody>
      </p:sp>
      <p:sp>
        <p:nvSpPr>
          <p:cNvPr id="5" name="Text Placeholder 4">
            <a:extLst>
              <a:ext uri="{FF2B5EF4-FFF2-40B4-BE49-F238E27FC236}">
                <a16:creationId xmlns:a16="http://schemas.microsoft.com/office/drawing/2014/main" id="{377BED9A-9F07-5A82-8A89-3B0D82BC7821}"/>
              </a:ext>
            </a:extLst>
          </p:cNvPr>
          <p:cNvSpPr>
            <a:spLocks noGrp="1"/>
          </p:cNvSpPr>
          <p:nvPr>
            <p:ph type="body" sz="quarter" idx="12"/>
          </p:nvPr>
        </p:nvSpPr>
        <p:spPr/>
        <p:txBody>
          <a:bodyPr/>
          <a:lstStyle/>
          <a:p>
            <a:r>
              <a:rPr lang="en-IN" dirty="0">
                <a:latin typeface="Abadi Extra Light" panose="020B0204020104020204" pitchFamily="34" charset="0"/>
              </a:rPr>
              <a:t>SCALABILITY</a:t>
            </a:r>
          </a:p>
        </p:txBody>
      </p:sp>
      <p:sp>
        <p:nvSpPr>
          <p:cNvPr id="6" name="Content Placeholder 5">
            <a:extLst>
              <a:ext uri="{FF2B5EF4-FFF2-40B4-BE49-F238E27FC236}">
                <a16:creationId xmlns:a16="http://schemas.microsoft.com/office/drawing/2014/main" id="{FAED8E88-C0E4-54D3-2698-F9A79C715724}"/>
              </a:ext>
            </a:extLst>
          </p:cNvPr>
          <p:cNvSpPr>
            <a:spLocks noGrp="1"/>
          </p:cNvSpPr>
          <p:nvPr>
            <p:ph sz="quarter" idx="13"/>
          </p:nvPr>
        </p:nvSpPr>
        <p:spPr>
          <a:xfrm>
            <a:off x="6373368" y="2679192"/>
            <a:ext cx="4918214" cy="3630168"/>
          </a:xfrm>
        </p:spPr>
        <p:txBody>
          <a:bodyPr/>
          <a:lstStyle/>
          <a:p>
            <a:pPr algn="just"/>
            <a:r>
              <a:rPr lang="en-IN" sz="1600" dirty="0">
                <a:latin typeface="Abadi Extra Light" panose="020B0204020104020204" pitchFamily="34" charset="0"/>
              </a:rPr>
              <a:t>Since, with the website the people in focus will be everyone thus, before setting it live a suitable Cloud Platform and Cloud Servers will be considered for the support such as AWS, Azure or Google Cloud Services.</a:t>
            </a:r>
            <a:br>
              <a:rPr lang="en-IN" sz="1600" dirty="0">
                <a:latin typeface="Abadi Extra Light" panose="020B0204020104020204" pitchFamily="34" charset="0"/>
              </a:rPr>
            </a:br>
            <a:br>
              <a:rPr lang="en-IN" sz="1600" dirty="0">
                <a:latin typeface="Abadi Extra Light" panose="020B0204020104020204" pitchFamily="34" charset="0"/>
              </a:rPr>
            </a:br>
            <a:r>
              <a:rPr lang="en-IN" sz="1600" dirty="0">
                <a:latin typeface="Abadi Extra Light" panose="020B0204020104020204" pitchFamily="34" charset="0"/>
              </a:rPr>
              <a:t>Being dedicated for the public cloud will certainly be used so, AWS Services can be considered for providing a better support, relatively.</a:t>
            </a:r>
          </a:p>
        </p:txBody>
      </p:sp>
    </p:spTree>
    <p:extLst>
      <p:ext uri="{BB962C8B-B14F-4D97-AF65-F5344CB8AC3E}">
        <p14:creationId xmlns:p14="http://schemas.microsoft.com/office/powerpoint/2010/main" val="175414595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5C17-42FB-6DD6-D5B3-6CC647DE5F78}"/>
              </a:ext>
            </a:extLst>
          </p:cNvPr>
          <p:cNvSpPr>
            <a:spLocks noGrp="1"/>
          </p:cNvSpPr>
          <p:nvPr>
            <p:ph type="title"/>
          </p:nvPr>
        </p:nvSpPr>
        <p:spPr/>
        <p:txBody>
          <a:bodyPr/>
          <a:lstStyle/>
          <a:p>
            <a:r>
              <a:rPr lang="en-IE" dirty="0">
                <a:latin typeface="Abadi Extra Light" panose="020B0204020104020204" pitchFamily="34" charset="0"/>
              </a:rPr>
              <a:t>POTENTIAL ROADBLOCK</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5ABE3CBD-6778-1109-13B3-E9F2FE4089B4}"/>
              </a:ext>
            </a:extLst>
          </p:cNvPr>
          <p:cNvSpPr>
            <a:spLocks noGrp="1"/>
          </p:cNvSpPr>
          <p:nvPr>
            <p:ph type="body" sz="quarter" idx="10"/>
          </p:nvPr>
        </p:nvSpPr>
        <p:spPr/>
        <p:txBody>
          <a:bodyPr/>
          <a:lstStyle/>
          <a:p>
            <a:r>
              <a:rPr lang="en-US" sz="2000" dirty="0">
                <a:latin typeface="Abadi Extra Light" panose="020B0204020104020204" pitchFamily="34" charset="0"/>
              </a:rPr>
              <a:t>What are the likely roadblocks this idea can face in terms of execution and implementation?</a:t>
            </a:r>
            <a:endParaRPr lang="en-IN"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1AD449D1-92CF-C34F-D841-80446563B75F}"/>
              </a:ext>
            </a:extLst>
          </p:cNvPr>
          <p:cNvSpPr>
            <a:spLocks noGrp="1"/>
          </p:cNvSpPr>
          <p:nvPr>
            <p:ph sz="quarter" idx="11"/>
          </p:nvPr>
        </p:nvSpPr>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A few of the checkpoints with time would be to:</a:t>
            </a:r>
          </a:p>
          <a:p>
            <a:pPr marL="400050" indent="-400050" algn="just">
              <a:buFont typeface="+mj-lt"/>
              <a:buAutoNum type="romanLcPeriod"/>
            </a:pPr>
            <a:r>
              <a:rPr lang="en-IN" sz="1600" dirty="0">
                <a:latin typeface="Abadi Extra Light" panose="020B0204020104020204" pitchFamily="34" charset="0"/>
              </a:rPr>
              <a:t>Gather precise data on at least most of the diseases in diverse regions.</a:t>
            </a:r>
          </a:p>
          <a:p>
            <a:pPr marL="400050" indent="-400050" algn="just">
              <a:buFont typeface="+mj-lt"/>
              <a:buAutoNum type="romanLcPeriod"/>
            </a:pPr>
            <a:r>
              <a:rPr lang="en-IN" sz="1600" dirty="0">
                <a:latin typeface="Abadi Extra Light" panose="020B0204020104020204" pitchFamily="34" charset="0"/>
              </a:rPr>
              <a:t>Integrate exact locations of clinic, hospital and health camps.</a:t>
            </a:r>
          </a:p>
          <a:p>
            <a:pPr marL="400050" indent="-400050" algn="just">
              <a:buFont typeface="+mj-lt"/>
              <a:buAutoNum type="romanLcPeriod"/>
            </a:pPr>
            <a:r>
              <a:rPr lang="en-IN" sz="1600" dirty="0">
                <a:latin typeface="Abadi Extra Light" panose="020B0204020104020204" pitchFamily="34" charset="0"/>
              </a:rPr>
              <a:t>Getting approval from Hospitals, Medical Clinics, Government in creating awareness and booking appointments when required with meal plans (will require support FDA) for suitable disease.</a:t>
            </a:r>
          </a:p>
          <a:p>
            <a:pPr marL="400050" indent="-400050" algn="just">
              <a:buFont typeface="+mj-lt"/>
              <a:buAutoNum type="romanLcPeriod"/>
            </a:pPr>
            <a:r>
              <a:rPr lang="en-IN" sz="1600" dirty="0">
                <a:latin typeface="Abadi Extra Light" panose="020B0204020104020204" pitchFamily="34" charset="0"/>
              </a:rPr>
              <a:t>Bare the value of time, resources and permissions.</a:t>
            </a:r>
          </a:p>
          <a:p>
            <a:pPr marL="400050" indent="-400050" algn="just">
              <a:buFont typeface="+mj-lt"/>
              <a:buAutoNum type="romanLcPeriod"/>
            </a:pPr>
            <a:endParaRPr lang="en-IN" sz="1600" dirty="0">
              <a:latin typeface="Abadi Extra Light" panose="020B0204020104020204" pitchFamily="34" charset="0"/>
            </a:endParaRPr>
          </a:p>
          <a:p>
            <a:pPr marL="400050" indent="-400050" algn="just">
              <a:buFont typeface="+mj-lt"/>
              <a:buAutoNum type="romanLcPeriod"/>
            </a:pPr>
            <a:endParaRPr lang="en-IN" sz="1600" dirty="0">
              <a:latin typeface="Abadi Extra Light" panose="020B0204020104020204" pitchFamily="34" charset="0"/>
            </a:endParaRPr>
          </a:p>
        </p:txBody>
      </p:sp>
      <p:sp>
        <p:nvSpPr>
          <p:cNvPr id="5" name="Text Placeholder 4">
            <a:extLst>
              <a:ext uri="{FF2B5EF4-FFF2-40B4-BE49-F238E27FC236}">
                <a16:creationId xmlns:a16="http://schemas.microsoft.com/office/drawing/2014/main" id="{916474E7-9C0E-F793-1CB5-D6083BF10607}"/>
              </a:ext>
            </a:extLst>
          </p:cNvPr>
          <p:cNvSpPr>
            <a:spLocks noGrp="1"/>
          </p:cNvSpPr>
          <p:nvPr>
            <p:ph type="body" sz="quarter" idx="12"/>
          </p:nvPr>
        </p:nvSpPr>
        <p:spPr/>
        <p:txBody>
          <a:bodyPr/>
          <a:lstStyle/>
          <a:p>
            <a:r>
              <a:rPr lang="en-US" sz="2000" dirty="0">
                <a:latin typeface="Abadi Extra Light" panose="020B0204020104020204" pitchFamily="34" charset="0"/>
              </a:rPr>
              <a:t>Do you have any preliminary solution to address these roadblocks?</a:t>
            </a:r>
          </a:p>
        </p:txBody>
      </p:sp>
      <p:sp>
        <p:nvSpPr>
          <p:cNvPr id="6" name="Content Placeholder 5">
            <a:extLst>
              <a:ext uri="{FF2B5EF4-FFF2-40B4-BE49-F238E27FC236}">
                <a16:creationId xmlns:a16="http://schemas.microsoft.com/office/drawing/2014/main" id="{F6A9A395-2A98-BD6D-B6E0-1B4077431B15}"/>
              </a:ext>
            </a:extLst>
          </p:cNvPr>
          <p:cNvSpPr>
            <a:spLocks noGrp="1"/>
          </p:cNvSpPr>
          <p:nvPr>
            <p:ph sz="quarter" idx="13"/>
          </p:nvPr>
        </p:nvSpPr>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Since, the idea is to execute in iterations thus, for the initial iterations the focus can be directed towards the following:</a:t>
            </a:r>
          </a:p>
          <a:p>
            <a:pPr marL="400050" indent="-400050" algn="just">
              <a:buFont typeface="+mj-lt"/>
              <a:buAutoNum type="romanLcPeriod"/>
            </a:pPr>
            <a:r>
              <a:rPr lang="en-IN" sz="1600" dirty="0">
                <a:latin typeface="Abadi Extra Light" panose="020B0204020104020204" pitchFamily="34" charset="0"/>
              </a:rPr>
              <a:t>Finding and scraping free data on diseases</a:t>
            </a:r>
          </a:p>
          <a:p>
            <a:pPr marL="400050" indent="-400050" algn="just">
              <a:buFont typeface="+mj-lt"/>
              <a:buAutoNum type="romanLcPeriod"/>
            </a:pPr>
            <a:r>
              <a:rPr lang="en-IN" sz="1600" dirty="0">
                <a:latin typeface="Abadi Extra Light" panose="020B0204020104020204" pitchFamily="34" charset="0"/>
              </a:rPr>
              <a:t>Use social media to spread the word about the website benefits and influence in understanding and tacking diseases.</a:t>
            </a:r>
          </a:p>
          <a:p>
            <a:pPr marL="400050" indent="-400050" algn="just">
              <a:buFont typeface="+mj-lt"/>
              <a:buAutoNum type="romanLcPeriod"/>
            </a:pPr>
            <a:r>
              <a:rPr lang="en-IN" sz="1600" dirty="0">
                <a:latin typeface="Abadi Extra Light" panose="020B0204020104020204" pitchFamily="34" charset="0"/>
              </a:rPr>
              <a:t>Connecting with local clinics to plugin-in their support in acknowledging people and encouraging to have check-up or test under ill conditions.</a:t>
            </a:r>
          </a:p>
          <a:p>
            <a:pPr marL="400050" indent="-400050" algn="just">
              <a:buFont typeface="+mj-lt"/>
              <a:buAutoNum type="romanLcPeriod"/>
            </a:pPr>
            <a:r>
              <a:rPr lang="en-IN" sz="1600" dirty="0">
                <a:latin typeface="Abadi Extra Light" panose="020B0204020104020204" pitchFamily="34" charset="0"/>
              </a:rPr>
              <a:t>Focussing on a few Chronic Diseases such Breast Cancer, Covid-19, Diabetes and Hypertension.</a:t>
            </a:r>
            <a:br>
              <a:rPr lang="en-IN" sz="1600" dirty="0">
                <a:latin typeface="Abadi Extra Light" panose="020B0204020104020204" pitchFamily="34" charset="0"/>
              </a:rPr>
            </a:br>
            <a:endParaRPr lang="en-IN" sz="1600" dirty="0">
              <a:latin typeface="Abadi Extra Light" panose="020B0204020104020204" pitchFamily="34" charset="0"/>
            </a:endParaRPr>
          </a:p>
        </p:txBody>
      </p:sp>
    </p:spTree>
    <p:extLst>
      <p:ext uri="{BB962C8B-B14F-4D97-AF65-F5344CB8AC3E}">
        <p14:creationId xmlns:p14="http://schemas.microsoft.com/office/powerpoint/2010/main" val="337905564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5EA0FC-8B8D-E7CD-43A3-9C850FCD398F}"/>
              </a:ext>
            </a:extLst>
          </p:cNvPr>
          <p:cNvSpPr txBox="1">
            <a:spLocks/>
          </p:cNvSpPr>
          <p:nvPr/>
        </p:nvSpPr>
        <p:spPr>
          <a:xfrm>
            <a:off x="397638" y="2214694"/>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MAIN PAGE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1145047008"/>
      </p:ext>
    </p:extLst>
  </p:cSld>
  <p:clrMapOvr>
    <a:masterClrMapping/>
  </p:clrMapOvr>
  <mc:AlternateContent xmlns:mc="http://schemas.openxmlformats.org/markup-compatibility/2006" xmlns:p14="http://schemas.microsoft.com/office/powerpoint/2010/main">
    <mc:Choice Requires="p14">
      <p:transition spd="slow" p14:dur="2000" advClick="0" advTm="1000"/>
    </mc:Choice>
    <mc:Fallback xmlns="">
      <p:transition spd="slow" advClick="0" advTm="1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HomePage">
            <a:hlinkClick r:id="" action="ppaction://media"/>
            <a:extLst>
              <a:ext uri="{FF2B5EF4-FFF2-40B4-BE49-F238E27FC236}">
                <a16:creationId xmlns:a16="http://schemas.microsoft.com/office/drawing/2014/main" id="{64E77B18-2780-456E-CAF9-4431A4197F59}"/>
              </a:ext>
            </a:extLst>
          </p:cNvPr>
          <p:cNvPicPr>
            <a:picLocks noChangeAspect="1"/>
          </p:cNvPicPr>
          <p:nvPr>
            <a:videoFile r:link="rId1"/>
            <p:extLst>
              <p:ext uri="{DAA4B4D4-6D71-4841-9C94-3DE7FCFB9230}">
                <p14:media xmlns:p14="http://schemas.microsoft.com/office/powerpoint/2010/main" r:embed="rId2">
                  <p14:trim st="1000" end="1052"/>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25347148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5EA0FC-8B8D-E7CD-43A3-9C850FCD398F}"/>
              </a:ext>
            </a:extLst>
          </p:cNvPr>
          <p:cNvSpPr txBox="1">
            <a:spLocks/>
          </p:cNvSpPr>
          <p:nvPr/>
        </p:nvSpPr>
        <p:spPr>
          <a:xfrm>
            <a:off x="420905" y="2019927"/>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ABOUT PAGE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3416235933"/>
      </p:ext>
    </p:extLst>
  </p:cSld>
  <p:clrMapOvr>
    <a:masterClrMapping/>
  </p:clrMapOvr>
  <p:transition spd="slow" advClick="0" advTm="1000">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1A6D00-129D-5B05-80E3-736C2BEEBF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10198437"/>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5EA0FC-8B8D-E7CD-43A3-9C850FCD398F}"/>
              </a:ext>
            </a:extLst>
          </p:cNvPr>
          <p:cNvSpPr txBox="1">
            <a:spLocks/>
          </p:cNvSpPr>
          <p:nvPr/>
        </p:nvSpPr>
        <p:spPr>
          <a:xfrm>
            <a:off x="328626" y="929358"/>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EXPLORE PAGE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501305543"/>
      </p:ext>
    </p:extLst>
  </p:cSld>
  <p:clrMapOvr>
    <a:masterClrMapping/>
  </p:clrMapOvr>
  <p:transition spd="slow" advClick="0" advTm="1000">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FCB965-8EE0-94F5-36FB-6D0C6E241F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898108553"/>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FF668-4862-40BB-A564-EB8AB4F9EA6F}"/>
              </a:ext>
            </a:extLst>
          </p:cNvPr>
          <p:cNvSpPr txBox="1">
            <a:spLocks/>
          </p:cNvSpPr>
          <p:nvPr/>
        </p:nvSpPr>
        <p:spPr>
          <a:xfrm>
            <a:off x="420905" y="932999"/>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DISEASE TIMELINE</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2290592599"/>
      </p:ext>
    </p:extLst>
  </p:cSld>
  <p:clrMapOvr>
    <a:masterClrMapping/>
  </p:clrMapOvr>
  <p:transition spd="slow" advClick="0" advTm="1000">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BreastCancerTimeline">
            <a:hlinkClick r:id="" action="ppaction://media"/>
            <a:extLst>
              <a:ext uri="{FF2B5EF4-FFF2-40B4-BE49-F238E27FC236}">
                <a16:creationId xmlns:a16="http://schemas.microsoft.com/office/drawing/2014/main" id="{170CCDD5-8F63-19A0-E0F3-1366C9C3551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9098" r="1459"/>
          <a:stretch/>
        </p:blipFill>
        <p:spPr>
          <a:xfrm>
            <a:off x="541866" y="88900"/>
            <a:ext cx="10905068" cy="6680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7535985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FB749-E810-E1A6-E1D7-80E3FC26BC65}"/>
              </a:ext>
            </a:extLst>
          </p:cNvPr>
          <p:cNvSpPr>
            <a:spLocks noGrp="1"/>
          </p:cNvSpPr>
          <p:nvPr>
            <p:ph type="title"/>
          </p:nvPr>
        </p:nvSpPr>
        <p:spPr>
          <a:xfrm>
            <a:off x="548640" y="429768"/>
            <a:ext cx="7033260" cy="492443"/>
          </a:xfrm>
        </p:spPr>
        <p:txBody>
          <a:bodyPr/>
          <a:lstStyle/>
          <a:p>
            <a:r>
              <a:rPr lang="en-US" dirty="0">
                <a:latin typeface="Abadi Extra Light" panose="020B0204020104020204" pitchFamily="34" charset="0"/>
              </a:rPr>
              <a:t>Table of Content</a:t>
            </a:r>
            <a:endParaRPr lang="en-IN" dirty="0"/>
          </a:p>
        </p:txBody>
      </p:sp>
      <p:sp>
        <p:nvSpPr>
          <p:cNvPr id="4" name="Content Placeholder 3">
            <a:extLst>
              <a:ext uri="{FF2B5EF4-FFF2-40B4-BE49-F238E27FC236}">
                <a16:creationId xmlns:a16="http://schemas.microsoft.com/office/drawing/2014/main" id="{5CF504B8-BB01-03CB-DDF8-C89D83831E00}"/>
              </a:ext>
            </a:extLst>
          </p:cNvPr>
          <p:cNvSpPr>
            <a:spLocks noGrp="1"/>
          </p:cNvSpPr>
          <p:nvPr>
            <p:ph sz="quarter" idx="11"/>
          </p:nvPr>
        </p:nvSpPr>
        <p:spPr>
          <a:xfrm>
            <a:off x="548640" y="1559899"/>
            <a:ext cx="7033260" cy="4453128"/>
          </a:xfrm>
        </p:spPr>
        <p:txBody>
          <a:bodyPr/>
          <a:lstStyle/>
          <a:p>
            <a:pPr marL="457200" indent="-457200">
              <a:buFont typeface="Wingdings" panose="05000000000000000000" pitchFamily="2" charset="2"/>
              <a:buChar char="§"/>
            </a:pPr>
            <a:r>
              <a:rPr lang="en-US" sz="1800" b="1" dirty="0">
                <a:latin typeface="Abadi Extra Light" panose="020B0204020104020204" pitchFamily="34" charset="0"/>
              </a:rPr>
              <a:t>Executive Summary</a:t>
            </a:r>
          </a:p>
          <a:p>
            <a:pPr marL="457200" indent="-457200">
              <a:buFont typeface="Wingdings" panose="05000000000000000000" pitchFamily="2" charset="2"/>
              <a:buChar char="§"/>
            </a:pPr>
            <a:r>
              <a:rPr lang="en-US" sz="1800" b="1" dirty="0">
                <a:latin typeface="Abadi Extra Light" panose="020B0204020104020204" pitchFamily="34" charset="0"/>
              </a:rPr>
              <a:t>Deep dives</a:t>
            </a:r>
          </a:p>
          <a:p>
            <a:pPr marL="457200" indent="-457200">
              <a:buFont typeface="Wingdings" panose="05000000000000000000" pitchFamily="2" charset="2"/>
              <a:buChar char="§"/>
            </a:pPr>
            <a:r>
              <a:rPr lang="en-US" b="1" dirty="0">
                <a:latin typeface="Abadi Extra Light" panose="020B0204020104020204" pitchFamily="34" charset="0"/>
              </a:rPr>
              <a:t>Problem Statement</a:t>
            </a:r>
          </a:p>
          <a:p>
            <a:pPr marL="457200" indent="-457200">
              <a:buFont typeface="Wingdings" panose="05000000000000000000" pitchFamily="2" charset="2"/>
              <a:buChar char="§"/>
            </a:pPr>
            <a:r>
              <a:rPr lang="en-US" sz="1800" b="1" dirty="0">
                <a:latin typeface="Abadi Extra Light" panose="020B0204020104020204" pitchFamily="34" charset="0"/>
              </a:rPr>
              <a:t>Problem Solution</a:t>
            </a:r>
          </a:p>
          <a:p>
            <a:pPr marL="457200" indent="-457200">
              <a:buFont typeface="Wingdings" panose="05000000000000000000" pitchFamily="2" charset="2"/>
              <a:buChar char="§"/>
            </a:pPr>
            <a:r>
              <a:rPr lang="en-US" b="1" dirty="0">
                <a:latin typeface="Abadi Extra Light" panose="020B0204020104020204" pitchFamily="34" charset="0"/>
              </a:rPr>
              <a:t>Uniqueness of the Solution</a:t>
            </a:r>
          </a:p>
          <a:p>
            <a:pPr marL="457200" indent="-457200">
              <a:buFont typeface="Wingdings" panose="05000000000000000000" pitchFamily="2" charset="2"/>
              <a:buChar char="§"/>
            </a:pPr>
            <a:r>
              <a:rPr lang="en-US" sz="1800" b="1" dirty="0">
                <a:latin typeface="Abadi Extra Light" panose="020B0204020104020204" pitchFamily="34" charset="0"/>
              </a:rPr>
              <a:t>Business Model</a:t>
            </a:r>
          </a:p>
          <a:p>
            <a:pPr marL="457200" indent="-457200">
              <a:buFont typeface="Wingdings" panose="05000000000000000000" pitchFamily="2" charset="2"/>
              <a:buChar char="§"/>
            </a:pPr>
            <a:r>
              <a:rPr lang="en-US" b="1" dirty="0">
                <a:latin typeface="Abadi Extra Light" panose="020B0204020104020204" pitchFamily="34" charset="0"/>
              </a:rPr>
              <a:t>Website Architecture</a:t>
            </a:r>
          </a:p>
          <a:p>
            <a:pPr marL="457200" indent="-457200">
              <a:buFont typeface="Wingdings" panose="05000000000000000000" pitchFamily="2" charset="2"/>
              <a:buChar char="§"/>
            </a:pPr>
            <a:r>
              <a:rPr lang="en-US" sz="1800" b="1" dirty="0">
                <a:latin typeface="Abadi Extra Light" panose="020B0204020104020204" pitchFamily="34" charset="0"/>
              </a:rPr>
              <a:t>Impact and Scalability</a:t>
            </a:r>
          </a:p>
          <a:p>
            <a:pPr marL="457200" indent="-457200">
              <a:buFont typeface="Wingdings" panose="05000000000000000000" pitchFamily="2" charset="2"/>
              <a:buChar char="§"/>
            </a:pPr>
            <a:r>
              <a:rPr lang="en-US" b="1" dirty="0">
                <a:latin typeface="Abadi Extra Light" panose="020B0204020104020204" pitchFamily="34" charset="0"/>
              </a:rPr>
              <a:t>Potential Roadblock</a:t>
            </a:r>
          </a:p>
          <a:p>
            <a:pPr marL="457200" indent="-457200">
              <a:buFont typeface="Wingdings" panose="05000000000000000000" pitchFamily="2" charset="2"/>
              <a:buChar char="§"/>
            </a:pPr>
            <a:r>
              <a:rPr lang="en-US" sz="1800" b="1" dirty="0">
                <a:latin typeface="Abadi Extra Light" panose="020B0204020104020204" pitchFamily="34" charset="0"/>
              </a:rPr>
              <a:t>Glimpse of Developed Website</a:t>
            </a:r>
          </a:p>
          <a:p>
            <a:pPr marL="457200" indent="-457200">
              <a:buFont typeface="Wingdings" panose="05000000000000000000" pitchFamily="2" charset="2"/>
              <a:buChar char="§"/>
            </a:pPr>
            <a:r>
              <a:rPr lang="en-US" b="1" dirty="0">
                <a:latin typeface="Abadi Extra Light" panose="020B0204020104020204" pitchFamily="34" charset="0"/>
              </a:rPr>
              <a:t>References</a:t>
            </a:r>
            <a:endParaRPr lang="en-US" sz="1800" b="1" dirty="0">
              <a:latin typeface="Abadi Extra Light" panose="020B0204020104020204" pitchFamily="34" charset="0"/>
            </a:endParaRPr>
          </a:p>
        </p:txBody>
      </p:sp>
      <p:pic>
        <p:nvPicPr>
          <p:cNvPr id="5" name="Picture 2" descr="ZS prize Advancing Healthcare Solution">
            <a:extLst>
              <a:ext uri="{FF2B5EF4-FFF2-40B4-BE49-F238E27FC236}">
                <a16:creationId xmlns:a16="http://schemas.microsoft.com/office/drawing/2014/main" id="{82C89F10-9ABB-A383-FF3A-DC656368FF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7108586" y="2461141"/>
            <a:ext cx="6134015" cy="1578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373799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8F239-553F-3C8D-C325-DF20093E2655}"/>
              </a:ext>
            </a:extLst>
          </p:cNvPr>
          <p:cNvSpPr txBox="1">
            <a:spLocks/>
          </p:cNvSpPr>
          <p:nvPr/>
        </p:nvSpPr>
        <p:spPr>
          <a:xfrm>
            <a:off x="420905" y="2019927"/>
            <a:ext cx="11145613" cy="4035105"/>
          </a:xfrm>
          <a:prstGeom prst="rect">
            <a:avLst/>
          </a:prstGeom>
        </p:spPr>
        <p:txBody>
          <a:bodyPr/>
          <a:lstStyle>
            <a:lvl1pPr algn="l" defTabSz="914400" rtl="0" eaLnBrk="1" latinLnBrk="0" hangingPunct="1">
              <a:lnSpc>
                <a:spcPct val="100000"/>
              </a:lnSpc>
              <a:spcBef>
                <a:spcPct val="0"/>
              </a:spcBef>
              <a:buNone/>
              <a:defRPr sz="3200" b="1" kern="1200">
                <a:solidFill>
                  <a:schemeClr val="accent1"/>
                </a:solidFill>
                <a:latin typeface="Times New Roman" panose="02020603050405020304" pitchFamily="18" charset="0"/>
                <a:ea typeface="+mj-ea"/>
                <a:cs typeface="Times New Roman" panose="02020603050405020304" pitchFamily="18" charset="0"/>
              </a:defRPr>
            </a:lvl1pPr>
          </a:lstStyle>
          <a:p>
            <a:pPr algn="ctr" fontAlgn="auto">
              <a:spcAft>
                <a:spcPts val="0"/>
              </a:spcAft>
            </a:pPr>
            <a:r>
              <a:rPr lang="en-IE" sz="16600" dirty="0">
                <a:solidFill>
                  <a:schemeClr val="bg1"/>
                </a:solidFill>
                <a:latin typeface="Abadi Extra Light" panose="020B0204020104020204" pitchFamily="34" charset="0"/>
              </a:rPr>
              <a:t>CONTACT</a:t>
            </a:r>
            <a:endParaRPr lang="en-IN" sz="166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3482988764"/>
      </p:ext>
    </p:extLst>
  </p:cSld>
  <p:clrMapOvr>
    <a:masterClrMapping/>
  </p:clrMapOvr>
  <p:transition spd="slow" advClick="0" advTm="1000">
    <p:randomBar dir="ver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actForm">
            <a:hlinkClick r:id="" action="ppaction://media"/>
            <a:extLst>
              <a:ext uri="{FF2B5EF4-FFF2-40B4-BE49-F238E27FC236}">
                <a16:creationId xmlns:a16="http://schemas.microsoft.com/office/drawing/2014/main" id="{9130D29F-A312-69C2-D88F-A8F6BAED32D4}"/>
              </a:ext>
            </a:extLst>
          </p:cNvPr>
          <p:cNvPicPr>
            <a:picLocks noChangeAspect="1"/>
          </p:cNvPicPr>
          <p:nvPr>
            <a:videoFile r:link="rId1"/>
            <p:extLst>
              <p:ext uri="{DAA4B4D4-6D71-4841-9C94-3DE7FCFB9230}">
                <p14:media xmlns:p14="http://schemas.microsoft.com/office/powerpoint/2010/main" r:embed="rId2">
                  <p14:trim st="1000" end="54"/>
                </p14:media>
              </p:ext>
            </p:extLst>
          </p:nvPr>
        </p:nvPicPr>
        <p:blipFill>
          <a:blip r:embed="rId4"/>
          <a:stretch>
            <a:fillRect/>
          </a:stretch>
        </p:blipFill>
        <p:spPr>
          <a:xfrm>
            <a:off x="0" y="0"/>
            <a:ext cx="12192000" cy="6858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57279994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43E2E-D99A-4E84-07BB-20949DB22E1D}"/>
              </a:ext>
            </a:extLst>
          </p:cNvPr>
          <p:cNvSpPr>
            <a:spLocks noGrp="1"/>
          </p:cNvSpPr>
          <p:nvPr>
            <p:ph type="title"/>
          </p:nvPr>
        </p:nvSpPr>
        <p:spPr/>
        <p:txBody>
          <a:bodyPr/>
          <a:lstStyle/>
          <a:p>
            <a:r>
              <a:rPr lang="en-IE" dirty="0">
                <a:latin typeface="Abadi Extra Light" panose="020B0204020104020204" pitchFamily="34" charset="0"/>
              </a:rPr>
              <a:t>REFERNECES</a:t>
            </a:r>
            <a:endParaRPr lang="en-IN" dirty="0">
              <a:latin typeface="Abadi Extra Light" panose="020B0204020104020204" pitchFamily="34" charset="0"/>
            </a:endParaRPr>
          </a:p>
        </p:txBody>
      </p:sp>
      <p:sp>
        <p:nvSpPr>
          <p:cNvPr id="3" name="Content Placeholder 2">
            <a:extLst>
              <a:ext uri="{FF2B5EF4-FFF2-40B4-BE49-F238E27FC236}">
                <a16:creationId xmlns:a16="http://schemas.microsoft.com/office/drawing/2014/main" id="{6F74D1B0-A606-1522-3247-9F9ED8D9103E}"/>
              </a:ext>
            </a:extLst>
          </p:cNvPr>
          <p:cNvSpPr>
            <a:spLocks noGrp="1"/>
          </p:cNvSpPr>
          <p:nvPr>
            <p:ph idx="1"/>
          </p:nvPr>
        </p:nvSpPr>
        <p:spPr/>
        <p:txBody>
          <a:bodyPr/>
          <a:lstStyle/>
          <a:p>
            <a:pPr marL="342900" indent="-342900">
              <a:buAutoNum type="arabicPeriod"/>
            </a:pPr>
            <a:r>
              <a:rPr lang="en-IE" dirty="0">
                <a:latin typeface="Abadi Extra Light" panose="020B0204020104020204" pitchFamily="34" charset="0"/>
                <a:hlinkClick r:id="rId2"/>
              </a:rPr>
              <a:t>https://bit.ly/3i8f4gT</a:t>
            </a:r>
            <a:endParaRPr lang="en-IE" dirty="0">
              <a:latin typeface="Abadi Extra Light" panose="020B0204020104020204" pitchFamily="34" charset="0"/>
            </a:endParaRPr>
          </a:p>
          <a:p>
            <a:pPr marL="342900" indent="-342900">
              <a:buAutoNum type="arabicPeriod"/>
            </a:pPr>
            <a:r>
              <a:rPr lang="en-IN" dirty="0">
                <a:latin typeface="Abadi Extra Light" panose="020B0204020104020204" pitchFamily="34" charset="0"/>
                <a:hlinkClick r:id="rId3"/>
              </a:rPr>
              <a:t>https://bit.ly/3gtFARc</a:t>
            </a:r>
            <a:endParaRPr lang="en-IN" dirty="0">
              <a:latin typeface="Abadi Extra Light" panose="020B0204020104020204" pitchFamily="34" charset="0"/>
            </a:endParaRPr>
          </a:p>
          <a:p>
            <a:pPr marL="342900" indent="-342900">
              <a:buAutoNum type="arabicPeriod"/>
            </a:pPr>
            <a:r>
              <a:rPr lang="en-IN" dirty="0">
                <a:latin typeface="Abadi Extra Light" panose="020B0204020104020204" pitchFamily="34" charset="0"/>
                <a:hlinkClick r:id="rId4"/>
              </a:rPr>
              <a:t>https://bit.ly/3tRWhca</a:t>
            </a:r>
            <a:r>
              <a:rPr lang="en-IN" dirty="0">
                <a:latin typeface="Abadi Extra Light" panose="020B0204020104020204" pitchFamily="34" charset="0"/>
              </a:rPr>
              <a:t> (Data)</a:t>
            </a:r>
          </a:p>
          <a:p>
            <a:pPr marL="342900" indent="-342900">
              <a:buAutoNum type="arabicPeriod"/>
            </a:pPr>
            <a:r>
              <a:rPr lang="en-IN" dirty="0">
                <a:latin typeface="Abadi Extra Light" panose="020B0204020104020204" pitchFamily="34" charset="0"/>
                <a:hlinkClick r:id="rId5"/>
              </a:rPr>
              <a:t>https://www.youtube.com</a:t>
            </a:r>
            <a:endParaRPr lang="en-IN" dirty="0">
              <a:latin typeface="Abadi Extra Light" panose="020B0204020104020204" pitchFamily="34" charset="0"/>
            </a:endParaRPr>
          </a:p>
          <a:p>
            <a:endParaRPr lang="en-IN" dirty="0">
              <a:latin typeface="Abadi Extra Light" panose="020B0204020104020204" pitchFamily="34" charset="0"/>
            </a:endParaRPr>
          </a:p>
        </p:txBody>
      </p:sp>
    </p:spTree>
    <p:extLst>
      <p:ext uri="{BB962C8B-B14F-4D97-AF65-F5344CB8AC3E}">
        <p14:creationId xmlns:p14="http://schemas.microsoft.com/office/powerpoint/2010/main" val="1520935997"/>
      </p:ext>
    </p:extLst>
  </p:cSld>
  <p:clrMapOvr>
    <a:masterClrMapping/>
  </p:clrMapOvr>
  <mc:AlternateContent xmlns:mc="http://schemas.openxmlformats.org/markup-compatibility/2006" xmlns:p14="http://schemas.microsoft.com/office/powerpoint/2010/main">
    <mc:Choice Requires="p14">
      <p:transition spd="slow" p14:dur="1250" advClick="0" advTm="3000">
        <p14:switch dir="r"/>
      </p:transition>
    </mc:Choice>
    <mc:Fallback xmlns="">
      <p:transition spd="slow" advClick="0" advTm="3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E87D8-112F-0497-ED8C-C8BF7C176B96}"/>
              </a:ext>
            </a:extLst>
          </p:cNvPr>
          <p:cNvSpPr>
            <a:spLocks noGrp="1"/>
          </p:cNvSpPr>
          <p:nvPr>
            <p:ph type="title"/>
          </p:nvPr>
        </p:nvSpPr>
        <p:spPr/>
        <p:txBody>
          <a:bodyPr/>
          <a:lstStyle/>
          <a:p>
            <a:r>
              <a:rPr lang="en-IE" dirty="0">
                <a:latin typeface="Abadi Extra Light" panose="020B0204020104020204" pitchFamily="34" charset="0"/>
              </a:rPr>
              <a:t>UTPAL MISHRA</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D5BB853D-30A2-9EDE-1D73-09EFB5D91371}"/>
              </a:ext>
            </a:extLst>
          </p:cNvPr>
          <p:cNvSpPr>
            <a:spLocks noGrp="1"/>
          </p:cNvSpPr>
          <p:nvPr>
            <p:ph type="body" idx="1"/>
          </p:nvPr>
        </p:nvSpPr>
        <p:spPr>
          <a:xfrm>
            <a:off x="548640" y="3286084"/>
            <a:ext cx="6858000" cy="680186"/>
          </a:xfrm>
        </p:spPr>
        <p:txBody>
          <a:bodyPr/>
          <a:lstStyle/>
          <a:p>
            <a:r>
              <a:rPr lang="en-IE" sz="4000" dirty="0">
                <a:latin typeface="Abadi Extra Light" panose="020B0204020104020204" pitchFamily="34" charset="0"/>
              </a:rPr>
              <a:t>TEAM </a:t>
            </a:r>
            <a:endParaRPr lang="en-IN" sz="4000" dirty="0">
              <a:latin typeface="Abadi Extra Light" panose="020B0204020104020204" pitchFamily="34" charset="0"/>
            </a:endParaRPr>
          </a:p>
        </p:txBody>
      </p:sp>
    </p:spTree>
    <p:extLst>
      <p:ext uri="{BB962C8B-B14F-4D97-AF65-F5344CB8AC3E}">
        <p14:creationId xmlns:p14="http://schemas.microsoft.com/office/powerpoint/2010/main" val="239089421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0F0B69-BB9F-44CC-BB0C-FB3F503D840E}"/>
              </a:ext>
            </a:extLst>
          </p:cNvPr>
          <p:cNvSpPr>
            <a:spLocks noGrp="1"/>
          </p:cNvSpPr>
          <p:nvPr>
            <p:ph type="title"/>
          </p:nvPr>
        </p:nvSpPr>
        <p:spPr>
          <a:xfrm>
            <a:off x="548640" y="429768"/>
            <a:ext cx="11091672" cy="861774"/>
          </a:xfrm>
        </p:spPr>
        <p:txBody>
          <a:bodyPr/>
          <a:lstStyle/>
          <a:p>
            <a:r>
              <a:rPr lang="en-US" sz="2800" dirty="0">
                <a:latin typeface="Abadi Extra Light" panose="020B0204020104020204" pitchFamily="34" charset="0"/>
              </a:rPr>
              <a:t>Executive Summary: Describe your idea in not more than 400 words; this should be like your 2–3-minute pitch to the investor</a:t>
            </a:r>
          </a:p>
        </p:txBody>
      </p:sp>
      <p:sp>
        <p:nvSpPr>
          <p:cNvPr id="5" name="Content Placeholder 4">
            <a:extLst>
              <a:ext uri="{FF2B5EF4-FFF2-40B4-BE49-F238E27FC236}">
                <a16:creationId xmlns:a16="http://schemas.microsoft.com/office/drawing/2014/main" id="{23D71A7E-DDA2-4B2E-9F54-0151181C9999}"/>
              </a:ext>
            </a:extLst>
          </p:cNvPr>
          <p:cNvSpPr>
            <a:spLocks noGrp="1"/>
          </p:cNvSpPr>
          <p:nvPr>
            <p:ph sz="quarter" idx="10"/>
          </p:nvPr>
        </p:nvSpPr>
        <p:spPr>
          <a:xfrm>
            <a:off x="548640" y="1779333"/>
            <a:ext cx="11091672" cy="4453128"/>
          </a:xfrm>
        </p:spPr>
        <p:txBody>
          <a:bodyPr/>
          <a:lstStyle/>
          <a:p>
            <a:pPr algn="just">
              <a:spcBef>
                <a:spcPts val="0"/>
              </a:spcBef>
              <a:spcAft>
                <a:spcPts val="0"/>
              </a:spcAft>
            </a:pPr>
            <a:endParaRPr lang="en-IN" sz="1400" dirty="0">
              <a:effectLst/>
              <a:latin typeface="Abadi Extra Light" panose="020B0204020104020204" pitchFamily="34" charset="0"/>
            </a:endParaRPr>
          </a:p>
          <a:p>
            <a:pPr algn="just">
              <a:spcBef>
                <a:spcPts val="0"/>
              </a:spcBef>
              <a:spcAft>
                <a:spcPts val="0"/>
              </a:spcAft>
            </a:pPr>
            <a:r>
              <a:rPr lang="en-IN" sz="1400" dirty="0">
                <a:effectLst/>
                <a:latin typeface="Abadi Extra Light" panose="020B0204020104020204" pitchFamily="34" charset="0"/>
              </a:rPr>
              <a:t>By this year's end, the Indian Healthcare Industry will reach a market evaluation of 372 billion dollars but still even the basic and paramount health virtuosos are kept hidden from a major portion of the population. A 2019 survey conducted in India revealed that more than 37 per cent of respondents suffered from at least one health condition, whereas almost 23 per cent reported one or more health conditions.	</a:t>
            </a:r>
          </a:p>
          <a:p>
            <a:pPr marL="285750" indent="-285750" algn="just">
              <a:spcBef>
                <a:spcPts val="0"/>
              </a:spcBef>
              <a:spcAft>
                <a:spcPts val="0"/>
              </a:spcAft>
              <a:buFont typeface="Wingdings" panose="05000000000000000000" pitchFamily="2" charset="2"/>
              <a:buChar char="§"/>
            </a:pPr>
            <a:endParaRPr lang="en-IN" sz="1400" dirty="0">
              <a:effectLst/>
              <a:latin typeface="Abadi Extra Light" panose="020B0204020104020204" pitchFamily="34" charset="0"/>
            </a:endParaRPr>
          </a:p>
          <a:p>
            <a:pPr algn="just">
              <a:spcBef>
                <a:spcPts val="0"/>
              </a:spcBef>
              <a:spcAft>
                <a:spcPts val="0"/>
              </a:spcAft>
            </a:pPr>
            <a:r>
              <a:rPr lang="en-IN" sz="1400" dirty="0">
                <a:effectLst/>
                <a:latin typeface="Abadi Extra Light" panose="020B0204020104020204" pitchFamily="34" charset="0"/>
              </a:rPr>
              <a:t>The first part of the approach is to Spread the Word with the intention is to extend the reach is Creating Awareness via Doctors, Media, Advertisement, Social Platforms, Celebrities, and Government - Organizing Free Health Camps/check-ups via Hospitals, Government and Private Organizations. Aware the locals of the symptoms, criticality and remedies for chronic diseases along with the measure to promote a healthy lifestyle. </a:t>
            </a:r>
          </a:p>
          <a:p>
            <a:pPr marL="285750" indent="-285750" algn="just">
              <a:spcBef>
                <a:spcPts val="0"/>
              </a:spcBef>
              <a:spcAft>
                <a:spcPts val="0"/>
              </a:spcAft>
              <a:buFont typeface="Wingdings" panose="05000000000000000000" pitchFamily="2" charset="2"/>
              <a:buChar char="§"/>
            </a:pPr>
            <a:endParaRPr lang="en-IN" sz="1400" dirty="0">
              <a:effectLst/>
              <a:latin typeface="Abadi Extra Light" panose="020B0204020104020204" pitchFamily="34" charset="0"/>
            </a:endParaRPr>
          </a:p>
          <a:p>
            <a:pPr algn="just">
              <a:spcBef>
                <a:spcPts val="0"/>
              </a:spcBef>
              <a:spcAft>
                <a:spcPts val="0"/>
              </a:spcAft>
            </a:pPr>
            <a:r>
              <a:rPr lang="en-IN" sz="1400" dirty="0">
                <a:effectLst/>
                <a:latin typeface="Abadi Extra Light" panose="020B0204020104020204" pitchFamily="34" charset="0"/>
              </a:rPr>
              <a:t>The second part of the approach is via Building Web Application (Control Centre For Promoting and Creating Awareness on Health Issues):</a:t>
            </a:r>
          </a:p>
          <a:p>
            <a:pPr algn="just">
              <a:spcBef>
                <a:spcPts val="0"/>
              </a:spcBef>
              <a:spcAft>
                <a:spcPts val="0"/>
              </a:spcAft>
            </a:pPr>
            <a:endParaRPr lang="en-IN" sz="1400" dirty="0">
              <a:effectLst/>
              <a:latin typeface="Abadi Extra Light" panose="020B0204020104020204" pitchFamily="34" charset="0"/>
            </a:endParaRPr>
          </a:p>
          <a:p>
            <a:pPr marL="400050" indent="-400050" algn="just">
              <a:spcBef>
                <a:spcPts val="0"/>
              </a:spcBef>
              <a:spcAft>
                <a:spcPts val="0"/>
              </a:spcAft>
              <a:buFont typeface="+mj-lt"/>
              <a:buAutoNum type="romanLcPeriod"/>
            </a:pPr>
            <a:r>
              <a:rPr lang="en-IN" sz="1400" dirty="0">
                <a:effectLst/>
                <a:latin typeface="Abadi Extra Light" panose="020B0204020104020204" pitchFamily="34" charset="0"/>
              </a:rPr>
              <a:t>Displaying details of all the health issues at the International and National levels with their Symptoms, Causes and Remedies (if, discovered).</a:t>
            </a:r>
          </a:p>
          <a:p>
            <a:pPr marL="400050" indent="-400050" algn="just">
              <a:spcBef>
                <a:spcPts val="0"/>
              </a:spcBef>
              <a:spcAft>
                <a:spcPts val="0"/>
              </a:spcAft>
              <a:buFont typeface="+mj-lt"/>
              <a:buAutoNum type="romanLcPeriod"/>
            </a:pPr>
            <a:r>
              <a:rPr lang="en-IN" sz="1400" dirty="0">
                <a:effectLst/>
                <a:latin typeface="Abadi Extra Light" panose="020B0204020104020204" pitchFamily="34" charset="0"/>
              </a:rPr>
              <a:t>The application will detect the location/ region and display a dashboard illustrating the details of fluctuating cases of diverse diseases in the locality, providing measures to be taken at different criticality levels of disease.</a:t>
            </a:r>
          </a:p>
          <a:p>
            <a:pPr marL="400050" indent="-400050" algn="just">
              <a:spcBef>
                <a:spcPts val="0"/>
              </a:spcBef>
              <a:spcAft>
                <a:spcPts val="0"/>
              </a:spcAft>
              <a:buFont typeface="+mj-lt"/>
              <a:buAutoNum type="romanLcPeriod"/>
            </a:pPr>
            <a:r>
              <a:rPr lang="en-IN" sz="1400" dirty="0">
                <a:effectLst/>
                <a:latin typeface="Abadi Extra Light" panose="020B0204020104020204" pitchFamily="34" charset="0"/>
              </a:rPr>
              <a:t>Option to book an Appointment with a Doctor and group the people with their disease and provide them with disease-curable meals and medications – as prescribed by the Routine Doctors, with advice for regular follow-up check-ups via monitoring the routine of the patients complemented by Free Health Camps.</a:t>
            </a:r>
          </a:p>
          <a:p>
            <a:pPr marL="400050" indent="-400050" algn="just">
              <a:spcBef>
                <a:spcPts val="0"/>
              </a:spcBef>
              <a:spcAft>
                <a:spcPts val="0"/>
              </a:spcAft>
              <a:buFont typeface="+mj-lt"/>
              <a:buAutoNum type="romanLcPeriod"/>
            </a:pPr>
            <a:r>
              <a:rPr lang="en-IN" sz="1400" dirty="0">
                <a:effectLst/>
                <a:latin typeface="Abadi Extra Light" panose="020B0204020104020204" pitchFamily="34" charset="0"/>
              </a:rPr>
              <a:t>Forwarding a proposal to collaborate at International, National and Sub-National levels to form a committee under WHO to closely monitor diseases from detection to finding a cure.</a:t>
            </a:r>
          </a:p>
        </p:txBody>
      </p:sp>
    </p:spTree>
    <p:extLst>
      <p:ext uri="{BB962C8B-B14F-4D97-AF65-F5344CB8AC3E}">
        <p14:creationId xmlns:p14="http://schemas.microsoft.com/office/powerpoint/2010/main" val="83986717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8E36F-E0C4-4D79-87E2-4C880B77D6EF}"/>
              </a:ext>
            </a:extLst>
          </p:cNvPr>
          <p:cNvSpPr>
            <a:spLocks noGrp="1"/>
          </p:cNvSpPr>
          <p:nvPr>
            <p:ph type="title"/>
          </p:nvPr>
        </p:nvSpPr>
        <p:spPr>
          <a:xfrm>
            <a:off x="548640" y="429768"/>
            <a:ext cx="11091672" cy="1231106"/>
          </a:xfrm>
        </p:spPr>
        <p:txBody>
          <a:bodyPr/>
          <a:lstStyle/>
          <a:p>
            <a:r>
              <a:rPr lang="en-US" sz="2800" dirty="0">
                <a:latin typeface="Abadi Extra Light" panose="020B0204020104020204" pitchFamily="34" charset="0"/>
              </a:rPr>
              <a:t>Deep dives: Please elaborate on the below in not mare than 400 words or 1-2 slides on each </a:t>
            </a:r>
            <a:r>
              <a:rPr lang="en-US" sz="2800" b="0" dirty="0">
                <a:latin typeface="Abadi Extra Light" panose="020B0204020104020204" pitchFamily="34" charset="0"/>
              </a:rPr>
              <a:t>(</a:t>
            </a:r>
            <a:r>
              <a:rPr lang="en-US" sz="2400" b="0" dirty="0">
                <a:latin typeface="Abadi Extra Light" panose="020B0204020104020204" pitchFamily="34" charset="0"/>
              </a:rPr>
              <a:t>Do provide any available demos, videos, POCs or existing research with your response)</a:t>
            </a:r>
            <a:endParaRPr lang="en-US" sz="2800" b="0" dirty="0">
              <a:latin typeface="Abadi Extra Light" panose="020B0204020104020204" pitchFamily="34" charset="0"/>
            </a:endParaRPr>
          </a:p>
        </p:txBody>
      </p:sp>
      <p:sp>
        <p:nvSpPr>
          <p:cNvPr id="3" name="Content Placeholder 2">
            <a:extLst>
              <a:ext uri="{FF2B5EF4-FFF2-40B4-BE49-F238E27FC236}">
                <a16:creationId xmlns:a16="http://schemas.microsoft.com/office/drawing/2014/main" id="{F9C358D8-AD1B-4B07-9CBA-6033A4431B67}"/>
              </a:ext>
            </a:extLst>
          </p:cNvPr>
          <p:cNvSpPr>
            <a:spLocks noGrp="1"/>
          </p:cNvSpPr>
          <p:nvPr>
            <p:ph sz="quarter" idx="10"/>
          </p:nvPr>
        </p:nvSpPr>
        <p:spPr/>
        <p:txBody>
          <a:bodyPr/>
          <a:lstStyle/>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Problem statement</a:t>
            </a:r>
            <a:r>
              <a:rPr lang="en-US" sz="1600" dirty="0">
                <a:latin typeface="Abadi Extra Light" panose="020B0204020104020204" pitchFamily="34" charset="0"/>
              </a:rPr>
              <a:t>– What is the need? Why is the problem important to solve (current impact)? </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Proposed solution</a:t>
            </a:r>
            <a:r>
              <a:rPr lang="en-US" sz="1600" dirty="0">
                <a:latin typeface="Abadi Extra Light" panose="020B0204020104020204" pitchFamily="34" charset="0"/>
              </a:rPr>
              <a:t>: What is your approach? How developed is your idea? What technology or process is behind your solution? </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Uniqueness of the idea</a:t>
            </a:r>
            <a:r>
              <a:rPr lang="en-US" sz="1600" dirty="0">
                <a:latin typeface="Abadi Extra Light" panose="020B0204020104020204" pitchFamily="34" charset="0"/>
              </a:rPr>
              <a:t>: What is the novelty or differentiation of the idea? How is it different from pother existing or in pipeline solutions?</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Business model</a:t>
            </a:r>
            <a:r>
              <a:rPr lang="en-US" sz="1600" dirty="0">
                <a:latin typeface="Abadi Extra Light" panose="020B0204020104020204" pitchFamily="34" charset="0"/>
              </a:rPr>
              <a:t>: Who is your target audience? What is the  proposed price point of your solution? How does it compare to others in the market? Any additional details on your proposed Go to market strategy?</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Impact and scalability</a:t>
            </a:r>
            <a:r>
              <a:rPr lang="en-US" sz="1600" dirty="0">
                <a:latin typeface="Abadi Extra Light" panose="020B0204020104020204" pitchFamily="34" charset="0"/>
              </a:rPr>
              <a:t>: </a:t>
            </a:r>
          </a:p>
          <a:p>
            <a:pPr marL="742950" lvl="4" indent="-285750" algn="just">
              <a:spcBef>
                <a:spcPts val="0"/>
              </a:spcBef>
              <a:buFont typeface="Courier New" panose="02070309020205020404" pitchFamily="49" charset="0"/>
              <a:buChar char="o"/>
            </a:pPr>
            <a:r>
              <a:rPr lang="en-US" sz="1400" dirty="0">
                <a:latin typeface="Abadi Extra Light" panose="020B0204020104020204" pitchFamily="34" charset="0"/>
              </a:rPr>
              <a:t>Do you have any existing evidence to establish confidence in the proposed idea that it will likely lead to change in status quo in the relevant area when at scale? </a:t>
            </a:r>
          </a:p>
          <a:p>
            <a:pPr marL="742950" lvl="4" indent="-285750" algn="just">
              <a:spcBef>
                <a:spcPts val="0"/>
              </a:spcBef>
              <a:buFont typeface="Courier New" panose="02070309020205020404" pitchFamily="49" charset="0"/>
              <a:buChar char="o"/>
            </a:pPr>
            <a:r>
              <a:rPr lang="en-US" sz="1400" dirty="0">
                <a:latin typeface="Abadi Extra Light" panose="020B0204020104020204" pitchFamily="34" charset="0"/>
              </a:rPr>
              <a:t>How easy will it be to adapt the solution specially with regards to meeting the growth and demand in the impacted area?</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Potential roadblocks</a:t>
            </a:r>
            <a:r>
              <a:rPr lang="en-US" sz="1600" dirty="0">
                <a:latin typeface="Abadi Extra Light" panose="020B0204020104020204" pitchFamily="34" charset="0"/>
              </a:rPr>
              <a:t>: What are the likely roadblocks this idea can face in terms of execution and implementation? Do you have any preliminary solution to address these roadblocks?</a:t>
            </a:r>
          </a:p>
          <a:p>
            <a:pPr marL="285750" marR="0" lvl="2" indent="-285750" algn="just">
              <a:spcBef>
                <a:spcPts val="0"/>
              </a:spcBef>
              <a:buFont typeface="Wingdings" panose="05000000000000000000" pitchFamily="2" charset="2"/>
              <a:buChar char="§"/>
            </a:pPr>
            <a:endParaRPr lang="en-US" sz="1600" b="1" dirty="0">
              <a:latin typeface="Abadi Extra Light" panose="020B0204020104020204" pitchFamily="34" charset="0"/>
            </a:endParaRPr>
          </a:p>
          <a:p>
            <a:pPr marL="285750" marR="0" lvl="2" indent="-285750" algn="just">
              <a:spcBef>
                <a:spcPts val="0"/>
              </a:spcBef>
              <a:buFont typeface="Wingdings" panose="05000000000000000000" pitchFamily="2" charset="2"/>
              <a:buChar char="§"/>
            </a:pPr>
            <a:r>
              <a:rPr lang="en-US" sz="1600" b="1" dirty="0">
                <a:latin typeface="Abadi Extra Light" panose="020B0204020104020204" pitchFamily="34" charset="0"/>
              </a:rPr>
              <a:t>Team</a:t>
            </a:r>
            <a:r>
              <a:rPr lang="en-US" sz="1600" dirty="0">
                <a:latin typeface="Abadi Extra Light" panose="020B0204020104020204" pitchFamily="34" charset="0"/>
              </a:rPr>
              <a:t>: Who is the team behind the idea? </a:t>
            </a:r>
          </a:p>
          <a:p>
            <a:pPr algn="just"/>
            <a:endParaRPr lang="en-US" sz="1600" dirty="0">
              <a:latin typeface="Abadi Extra Light" panose="020B0204020104020204" pitchFamily="34" charset="0"/>
            </a:endParaRPr>
          </a:p>
        </p:txBody>
      </p:sp>
    </p:spTree>
    <p:extLst>
      <p:ext uri="{BB962C8B-B14F-4D97-AF65-F5344CB8AC3E}">
        <p14:creationId xmlns:p14="http://schemas.microsoft.com/office/powerpoint/2010/main" val="428383181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1737C-2135-5712-DD57-F92F6FE760D4}"/>
              </a:ext>
            </a:extLst>
          </p:cNvPr>
          <p:cNvSpPr>
            <a:spLocks noGrp="1"/>
          </p:cNvSpPr>
          <p:nvPr>
            <p:ph type="title"/>
          </p:nvPr>
        </p:nvSpPr>
        <p:spPr>
          <a:xfrm>
            <a:off x="548640" y="429768"/>
            <a:ext cx="7033260" cy="492443"/>
          </a:xfrm>
        </p:spPr>
        <p:txBody>
          <a:bodyPr/>
          <a:lstStyle/>
          <a:p>
            <a:r>
              <a:rPr lang="en-IE" dirty="0">
                <a:latin typeface="Abadi Extra Light" panose="020B0204020104020204" pitchFamily="34" charset="0"/>
              </a:rPr>
              <a:t>PROBLEM STATEMENT</a:t>
            </a:r>
            <a:endParaRPr lang="en-IN"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1D5BE98F-D86D-6DA3-2C2D-F641EDD56C31}"/>
              </a:ext>
            </a:extLst>
          </p:cNvPr>
          <p:cNvSpPr>
            <a:spLocks noGrp="1"/>
          </p:cNvSpPr>
          <p:nvPr>
            <p:ph sz="quarter" idx="11"/>
          </p:nvPr>
        </p:nvSpPr>
        <p:spPr/>
        <p:txBody>
          <a:bodyPr/>
          <a:lstStyle/>
          <a:p>
            <a:pPr algn="just" rtl="0" fontAlgn="base">
              <a:spcBef>
                <a:spcPts val="0"/>
              </a:spcBef>
              <a:spcAft>
                <a:spcPts val="0"/>
              </a:spcAft>
            </a:pPr>
            <a:r>
              <a:rPr lang="en-IN" sz="1800" b="0" i="0" dirty="0">
                <a:solidFill>
                  <a:srgbClr val="000000"/>
                </a:solidFill>
                <a:effectLst/>
                <a:latin typeface="Abadi Extra Light" panose="020B0204020104020204" pitchFamily="34" charset="0"/>
              </a:rPr>
              <a:t>Address inadequacies in the system by pushing awareness and giving patients access to basic health and medical information</a:t>
            </a:r>
          </a:p>
          <a:p>
            <a:pPr algn="just" rtl="0" fontAlgn="base">
              <a:spcBef>
                <a:spcPts val="0"/>
              </a:spcBef>
              <a:spcAft>
                <a:spcPts val="0"/>
              </a:spcAft>
              <a:buFont typeface="Arial" panose="020B0604020202020204" pitchFamily="34" charset="0"/>
              <a:buChar char="•"/>
            </a:pPr>
            <a:endParaRPr lang="en-IN" sz="1800" b="0" i="0" dirty="0">
              <a:solidFill>
                <a:srgbClr val="000000"/>
              </a:solidFill>
              <a:effectLst/>
              <a:latin typeface="Abadi Extra Light" panose="020B0204020104020204" pitchFamily="34" charset="0"/>
            </a:endParaRPr>
          </a:p>
          <a:p>
            <a:pPr marL="457200" algn="just" rtl="0" fontAlgn="base">
              <a:spcBef>
                <a:spcPts val="0"/>
              </a:spcBef>
              <a:spcAft>
                <a:spcPts val="0"/>
              </a:spcAft>
              <a:buFont typeface="+mj-lt"/>
              <a:buAutoNum type="arabicPeriod"/>
            </a:pPr>
            <a:r>
              <a:rPr lang="en-IN" sz="1800" b="0" i="0" dirty="0">
                <a:solidFill>
                  <a:srgbClr val="000000"/>
                </a:solidFill>
                <a:effectLst/>
                <a:latin typeface="Abadi Extra Light" panose="020B0204020104020204" pitchFamily="34" charset="0"/>
              </a:rPr>
              <a:t> Stakeholder: Patient(Spread Knowledge) and Others (Spread Awareness)</a:t>
            </a:r>
          </a:p>
          <a:p>
            <a:pPr marL="457200" algn="just" rtl="0" fontAlgn="base">
              <a:spcBef>
                <a:spcPts val="0"/>
              </a:spcBef>
              <a:spcAft>
                <a:spcPts val="0"/>
              </a:spcAft>
            </a:pPr>
            <a:endParaRPr lang="en-IN" sz="1800" b="0" i="0" dirty="0">
              <a:solidFill>
                <a:srgbClr val="000000"/>
              </a:solidFill>
              <a:effectLst/>
              <a:latin typeface="Abadi Extra Light" panose="020B0204020104020204" pitchFamily="34" charset="0"/>
            </a:endParaRPr>
          </a:p>
          <a:p>
            <a:pPr marL="457200" algn="just" rtl="0" fontAlgn="base">
              <a:spcBef>
                <a:spcPts val="0"/>
              </a:spcBef>
              <a:spcAft>
                <a:spcPts val="0"/>
              </a:spcAft>
            </a:pPr>
            <a:r>
              <a:rPr lang="en-IN" sz="1800" b="0" i="0" dirty="0">
                <a:solidFill>
                  <a:srgbClr val="000000"/>
                </a:solidFill>
                <a:effectLst/>
                <a:latin typeface="Abadi Extra Light" panose="020B0204020104020204" pitchFamily="34" charset="0"/>
              </a:rPr>
              <a:t>2. Background: India has a chronic disease burden or non-communicable diseases burden of almost 20% of its population, where nearly 200 million people have some chronic disease. Of that, just diabetes and hypertension afflict some 100 million people, and that patient population is growing by 13% a year. To make matters worse, the rate of patient adherence to prescribed treatments is abysmally low</a:t>
            </a:r>
          </a:p>
          <a:p>
            <a:pPr algn="just"/>
            <a:endParaRPr lang="en-IN" dirty="0">
              <a:latin typeface="Abadi Extra Light" panose="020B0204020104020204" pitchFamily="34" charset="0"/>
            </a:endParaRPr>
          </a:p>
        </p:txBody>
      </p:sp>
      <p:pic>
        <p:nvPicPr>
          <p:cNvPr id="1026" name="Picture 2" descr="ZS prize Advancing Healthcare Solution">
            <a:extLst>
              <a:ext uri="{FF2B5EF4-FFF2-40B4-BE49-F238E27FC236}">
                <a16:creationId xmlns:a16="http://schemas.microsoft.com/office/drawing/2014/main" id="{F6B871E8-36B7-0744-1F5D-7FFA6429FF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7108586" y="2461141"/>
            <a:ext cx="6134015" cy="1578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16846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135847-659B-7641-DEFC-764C3EB962B7}"/>
              </a:ext>
            </a:extLst>
          </p:cNvPr>
          <p:cNvSpPr>
            <a:spLocks noGrp="1"/>
          </p:cNvSpPr>
          <p:nvPr>
            <p:ph type="body" sz="quarter" idx="10"/>
          </p:nvPr>
        </p:nvSpPr>
        <p:spPr/>
        <p:txBody>
          <a:bodyPr/>
          <a:lstStyle/>
          <a:p>
            <a:r>
              <a:rPr lang="en-US" sz="2000" dirty="0">
                <a:latin typeface="Abadi Extra Light" panose="020B0204020104020204" pitchFamily="34" charset="0"/>
              </a:rPr>
              <a:t>What is your approach?</a:t>
            </a:r>
            <a:endParaRPr lang="en-IN" dirty="0">
              <a:latin typeface="Abadi Extra Light" panose="020B0204020104020204" pitchFamily="34" charset="0"/>
            </a:endParaRPr>
          </a:p>
        </p:txBody>
      </p:sp>
      <p:sp>
        <p:nvSpPr>
          <p:cNvPr id="3" name="Content Placeholder 2">
            <a:extLst>
              <a:ext uri="{FF2B5EF4-FFF2-40B4-BE49-F238E27FC236}">
                <a16:creationId xmlns:a16="http://schemas.microsoft.com/office/drawing/2014/main" id="{DB02F25B-048C-D092-2B93-0CE3852A3B2B}"/>
              </a:ext>
            </a:extLst>
          </p:cNvPr>
          <p:cNvSpPr>
            <a:spLocks noGrp="1"/>
          </p:cNvSpPr>
          <p:nvPr>
            <p:ph sz="quarter" idx="11"/>
          </p:nvPr>
        </p:nvSpPr>
        <p:spPr>
          <a:xfrm>
            <a:off x="548640" y="2679192"/>
            <a:ext cx="2832123" cy="3630168"/>
          </a:xfrm>
        </p:spPr>
        <p:txBody>
          <a:bodyPr/>
          <a:lstStyle/>
          <a:p>
            <a:pPr algn="just"/>
            <a:endParaRPr lang="en-IN" sz="1600" dirty="0">
              <a:solidFill>
                <a:schemeClr val="tx1"/>
              </a:solidFill>
              <a:latin typeface="Abadi Extra Light" panose="020B0204020104020204" pitchFamily="34" charset="0"/>
            </a:endParaRPr>
          </a:p>
          <a:p>
            <a:pPr algn="just"/>
            <a:r>
              <a:rPr lang="en-IN" sz="1600" dirty="0">
                <a:solidFill>
                  <a:schemeClr val="tx1"/>
                </a:solidFill>
                <a:latin typeface="Abadi Extra Light" panose="020B0204020104020204" pitchFamily="34" charset="0"/>
              </a:rPr>
              <a:t>The approach is to unravel a web platform to </a:t>
            </a:r>
            <a:r>
              <a:rPr lang="en-IN" sz="1600" b="0" dirty="0">
                <a:solidFill>
                  <a:schemeClr val="tx1"/>
                </a:solidFill>
                <a:effectLst/>
                <a:latin typeface="Abadi Extra Light" panose="020B0204020104020204" pitchFamily="34" charset="0"/>
              </a:rPr>
              <a:t>decipher, </a:t>
            </a:r>
            <a:r>
              <a:rPr lang="en-IN" sz="1600" b="0" dirty="0" err="1">
                <a:solidFill>
                  <a:schemeClr val="tx1"/>
                </a:solidFill>
                <a:effectLst/>
                <a:latin typeface="Abadi Extra Light" panose="020B0204020104020204" pitchFamily="34" charset="0"/>
              </a:rPr>
              <a:t>analyze</a:t>
            </a:r>
            <a:r>
              <a:rPr lang="en-IN" sz="1600" b="0" dirty="0">
                <a:solidFill>
                  <a:schemeClr val="tx1"/>
                </a:solidFill>
                <a:effectLst/>
                <a:latin typeface="Abadi Extra Light" panose="020B0204020104020204" pitchFamily="34" charset="0"/>
              </a:rPr>
              <a:t> and create awareness with complete statistics of diseases in India (i.e. within States and Cities) – also globally - from its Spread, Active Areas, Affected Age-Groups with relevant Healthcare Centres - Hospitals and Clinic - for Booking Appointment and Treatment of a user in Close Proximity via Geo-location.</a:t>
            </a:r>
            <a:endParaRPr lang="en-IN" sz="1600" dirty="0">
              <a:solidFill>
                <a:schemeClr val="tx1"/>
              </a:solidFill>
              <a:latin typeface="Abadi Extra Light" panose="020B0204020104020204" pitchFamily="34" charset="0"/>
            </a:endParaRPr>
          </a:p>
        </p:txBody>
      </p:sp>
      <p:sp>
        <p:nvSpPr>
          <p:cNvPr id="4" name="Text Placeholder 3">
            <a:extLst>
              <a:ext uri="{FF2B5EF4-FFF2-40B4-BE49-F238E27FC236}">
                <a16:creationId xmlns:a16="http://schemas.microsoft.com/office/drawing/2014/main" id="{4BBF1EE8-0FA3-15A0-A9A6-D2AAB27397CC}"/>
              </a:ext>
            </a:extLst>
          </p:cNvPr>
          <p:cNvSpPr>
            <a:spLocks noGrp="1"/>
          </p:cNvSpPr>
          <p:nvPr>
            <p:ph type="body" sz="quarter" idx="12"/>
          </p:nvPr>
        </p:nvSpPr>
        <p:spPr/>
        <p:txBody>
          <a:bodyPr/>
          <a:lstStyle/>
          <a:p>
            <a:r>
              <a:rPr lang="en-US" sz="2000" dirty="0">
                <a:latin typeface="Abadi Extra Light" panose="020B0204020104020204" pitchFamily="34" charset="0"/>
              </a:rPr>
              <a:t>How developed is your idea?</a:t>
            </a:r>
            <a:endParaRPr lang="en-IN" dirty="0">
              <a:latin typeface="Abadi Extra Light" panose="020B0204020104020204" pitchFamily="34" charset="0"/>
            </a:endParaRPr>
          </a:p>
        </p:txBody>
      </p:sp>
      <p:sp>
        <p:nvSpPr>
          <p:cNvPr id="5" name="Content Placeholder 4">
            <a:extLst>
              <a:ext uri="{FF2B5EF4-FFF2-40B4-BE49-F238E27FC236}">
                <a16:creationId xmlns:a16="http://schemas.microsoft.com/office/drawing/2014/main" id="{CDB21852-B932-FC46-4BCD-5B7A5C2DF11C}"/>
              </a:ext>
            </a:extLst>
          </p:cNvPr>
          <p:cNvSpPr>
            <a:spLocks noGrp="1"/>
          </p:cNvSpPr>
          <p:nvPr>
            <p:ph sz="quarter" idx="13"/>
          </p:nvPr>
        </p:nvSpPr>
        <p:spPr>
          <a:xfrm>
            <a:off x="4194495" y="2679192"/>
            <a:ext cx="3328416" cy="3630168"/>
          </a:xfrm>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With present integration 5/7 components are completed – considering new upgrades with time for section website section.</a:t>
            </a:r>
            <a:br>
              <a:rPr lang="en-IN" sz="1600" dirty="0">
                <a:latin typeface="Abadi Extra Light" panose="020B0204020104020204" pitchFamily="34" charset="0"/>
              </a:rPr>
            </a:br>
            <a:br>
              <a:rPr lang="en-IN" sz="1600" dirty="0">
                <a:latin typeface="Abadi Extra Light" panose="020B0204020104020204" pitchFamily="34" charset="0"/>
              </a:rPr>
            </a:br>
            <a:r>
              <a:rPr lang="en-IN" sz="1600" dirty="0">
                <a:latin typeface="Abadi Extra Light" panose="020B0204020104020204" pitchFamily="34" charset="0"/>
              </a:rPr>
              <a:t>Presently, it incorporated sections are Home, About, Explore and Contact Page with a page illustrating timeline for Breast Cancer Stages.</a:t>
            </a:r>
          </a:p>
        </p:txBody>
      </p:sp>
      <p:sp>
        <p:nvSpPr>
          <p:cNvPr id="6" name="Title 5">
            <a:extLst>
              <a:ext uri="{FF2B5EF4-FFF2-40B4-BE49-F238E27FC236}">
                <a16:creationId xmlns:a16="http://schemas.microsoft.com/office/drawing/2014/main" id="{7413B865-83DB-4548-A968-4ED0C9EA3EB9}"/>
              </a:ext>
            </a:extLst>
          </p:cNvPr>
          <p:cNvSpPr>
            <a:spLocks noGrp="1"/>
          </p:cNvSpPr>
          <p:nvPr>
            <p:ph type="title"/>
          </p:nvPr>
        </p:nvSpPr>
        <p:spPr/>
        <p:txBody>
          <a:bodyPr/>
          <a:lstStyle/>
          <a:p>
            <a:r>
              <a:rPr lang="en-IE" dirty="0">
                <a:latin typeface="Abadi Extra Light" panose="020B0204020104020204" pitchFamily="34" charset="0"/>
              </a:rPr>
              <a:t>PROBLEM SOLUTION</a:t>
            </a:r>
            <a:endParaRPr lang="en-IN" dirty="0">
              <a:latin typeface="Abadi Extra Light" panose="020B0204020104020204" pitchFamily="34" charset="0"/>
            </a:endParaRPr>
          </a:p>
        </p:txBody>
      </p:sp>
      <p:sp>
        <p:nvSpPr>
          <p:cNvPr id="7" name="Text Placeholder 6">
            <a:extLst>
              <a:ext uri="{FF2B5EF4-FFF2-40B4-BE49-F238E27FC236}">
                <a16:creationId xmlns:a16="http://schemas.microsoft.com/office/drawing/2014/main" id="{59203D24-C701-2BBA-68B7-AA1F5875B2F0}"/>
              </a:ext>
            </a:extLst>
          </p:cNvPr>
          <p:cNvSpPr>
            <a:spLocks noGrp="1"/>
          </p:cNvSpPr>
          <p:nvPr>
            <p:ph type="body" sz="quarter" idx="14"/>
          </p:nvPr>
        </p:nvSpPr>
        <p:spPr/>
        <p:txBody>
          <a:bodyPr/>
          <a:lstStyle/>
          <a:p>
            <a:r>
              <a:rPr lang="en-US" sz="2000" dirty="0">
                <a:latin typeface="Abadi Extra Light" panose="020B0204020104020204" pitchFamily="34" charset="0"/>
              </a:rPr>
              <a:t>What technology or process is behind your solution? </a:t>
            </a:r>
          </a:p>
        </p:txBody>
      </p:sp>
      <p:sp>
        <p:nvSpPr>
          <p:cNvPr id="8" name="Content Placeholder 7">
            <a:extLst>
              <a:ext uri="{FF2B5EF4-FFF2-40B4-BE49-F238E27FC236}">
                <a16:creationId xmlns:a16="http://schemas.microsoft.com/office/drawing/2014/main" id="{06D42B50-72D7-E68D-A238-28CA96567668}"/>
              </a:ext>
            </a:extLst>
          </p:cNvPr>
          <p:cNvSpPr>
            <a:spLocks noGrp="1"/>
          </p:cNvSpPr>
          <p:nvPr>
            <p:ph sz="quarter" idx="15"/>
          </p:nvPr>
        </p:nvSpPr>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Following are the tech stack that will be utilized for completing the website:</a:t>
            </a:r>
            <a:br>
              <a:rPr lang="en-IN" sz="1600" dirty="0">
                <a:latin typeface="Abadi Extra Light" panose="020B0204020104020204" pitchFamily="34" charset="0"/>
              </a:rPr>
            </a:br>
            <a:br>
              <a:rPr lang="en-IN" sz="1600" dirty="0">
                <a:latin typeface="Abadi Extra Light" panose="020B0204020104020204" pitchFamily="34" charset="0"/>
              </a:rPr>
            </a:br>
            <a:r>
              <a:rPr lang="en-IN" sz="1600" b="1" dirty="0">
                <a:latin typeface="Abadi Extra Light" panose="020B0204020104020204" pitchFamily="34" charset="0"/>
              </a:rPr>
              <a:t>Front-End</a:t>
            </a:r>
            <a:r>
              <a:rPr lang="en-IN" sz="1600" dirty="0">
                <a:latin typeface="Abadi Extra Light" panose="020B0204020104020204" pitchFamily="34" charset="0"/>
              </a:rPr>
              <a:t>: Python, Flask (Web Framework), HTML, CSS, JS.</a:t>
            </a:r>
          </a:p>
          <a:p>
            <a:pPr algn="just"/>
            <a:r>
              <a:rPr lang="en-IN" sz="1600" b="1" dirty="0">
                <a:latin typeface="Abadi Extra Light" panose="020B0204020104020204" pitchFamily="34" charset="0"/>
              </a:rPr>
              <a:t>Back-End</a:t>
            </a:r>
            <a:r>
              <a:rPr lang="en-IN" sz="1600" dirty="0">
                <a:latin typeface="Abadi Extra Light" panose="020B0204020104020204" pitchFamily="34" charset="0"/>
              </a:rPr>
              <a:t>: Python, SQL</a:t>
            </a:r>
          </a:p>
          <a:p>
            <a:pPr algn="just"/>
            <a:r>
              <a:rPr lang="en-IN" sz="1600" b="1" dirty="0">
                <a:latin typeface="Abadi Extra Light" panose="020B0204020104020204" pitchFamily="34" charset="0"/>
              </a:rPr>
              <a:t>Cloud Platforms</a:t>
            </a:r>
            <a:r>
              <a:rPr lang="en-IN" sz="1600" dirty="0">
                <a:latin typeface="Abadi Extra Light" panose="020B0204020104020204" pitchFamily="34" charset="0"/>
              </a:rPr>
              <a:t>: AWS/ Google Cloud.</a:t>
            </a:r>
          </a:p>
          <a:p>
            <a:pPr algn="just"/>
            <a:r>
              <a:rPr lang="en-IN" sz="1600" b="1" dirty="0">
                <a:effectLst/>
                <a:latin typeface="Abadi Extra Light" panose="020B0204020104020204" pitchFamily="34" charset="0"/>
                <a:ea typeface="Carlito"/>
                <a:cs typeface="Carlito"/>
              </a:rPr>
              <a:t>Software Development Methodologies</a:t>
            </a:r>
            <a:r>
              <a:rPr lang="en-IN" sz="1600" dirty="0">
                <a:effectLst/>
                <a:latin typeface="Abadi Extra Light" panose="020B0204020104020204" pitchFamily="34" charset="0"/>
                <a:ea typeface="Carlito"/>
                <a:cs typeface="Carlito"/>
              </a:rPr>
              <a:t>: Agile, Scrum, Crisp-DM</a:t>
            </a:r>
            <a:r>
              <a:rPr lang="en-IN" sz="1600" dirty="0">
                <a:latin typeface="Abadi Extra Light" panose="020B0204020104020204" pitchFamily="34" charset="0"/>
                <a:ea typeface="Carlito"/>
                <a:cs typeface="Carlito"/>
              </a:rPr>
              <a:t>.</a:t>
            </a:r>
          </a:p>
          <a:p>
            <a:pPr algn="just"/>
            <a:r>
              <a:rPr lang="en-US" sz="1600" b="1" dirty="0">
                <a:effectLst/>
                <a:latin typeface="Abadi Extra Light" panose="020B0204020104020204" pitchFamily="34" charset="0"/>
                <a:ea typeface="Carlito"/>
                <a:cs typeface="Carlito"/>
              </a:rPr>
              <a:t>MS Office </a:t>
            </a:r>
            <a:r>
              <a:rPr lang="en-IN" sz="1600" b="1" dirty="0">
                <a:effectLst/>
                <a:latin typeface="Abadi Extra Light" panose="020B0204020104020204" pitchFamily="34" charset="0"/>
                <a:ea typeface="Carlito"/>
                <a:cs typeface="Carlito"/>
              </a:rPr>
              <a:t>S</a:t>
            </a:r>
            <a:r>
              <a:rPr lang="en-US" sz="1600" b="1" dirty="0">
                <a:effectLst/>
                <a:latin typeface="Abadi Extra Light" panose="020B0204020104020204" pitchFamily="34" charset="0"/>
                <a:ea typeface="Carlito"/>
                <a:cs typeface="Carlito"/>
              </a:rPr>
              <a:t>tack: </a:t>
            </a:r>
            <a:r>
              <a:rPr lang="en-US" sz="1600" dirty="0">
                <a:effectLst/>
                <a:latin typeface="Abadi Extra Light" panose="020B0204020104020204" pitchFamily="34" charset="0"/>
                <a:ea typeface="Carlito"/>
                <a:cs typeface="Carlito"/>
              </a:rPr>
              <a:t>Excel, Word, PowerPoint</a:t>
            </a:r>
            <a:endParaRPr lang="en-IN" sz="1600" dirty="0">
              <a:effectLst/>
              <a:latin typeface="Abadi Extra Light" panose="020B0204020104020204" pitchFamily="34" charset="0"/>
              <a:ea typeface="Carlito"/>
              <a:cs typeface="Carlito"/>
            </a:endParaRPr>
          </a:p>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 </a:t>
            </a:r>
            <a:br>
              <a:rPr lang="en-IN" sz="1600" dirty="0">
                <a:latin typeface="Abadi Extra Light" panose="020B0204020104020204" pitchFamily="34" charset="0"/>
              </a:rPr>
            </a:br>
            <a:endParaRPr lang="en-IN" sz="1600" dirty="0">
              <a:latin typeface="Abadi Extra Light" panose="020B0204020104020204" pitchFamily="34" charset="0"/>
            </a:endParaRPr>
          </a:p>
        </p:txBody>
      </p:sp>
    </p:spTree>
    <p:extLst>
      <p:ext uri="{BB962C8B-B14F-4D97-AF65-F5344CB8AC3E}">
        <p14:creationId xmlns:p14="http://schemas.microsoft.com/office/powerpoint/2010/main" val="188860377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5C17-42FB-6DD6-D5B3-6CC647DE5F78}"/>
              </a:ext>
            </a:extLst>
          </p:cNvPr>
          <p:cNvSpPr>
            <a:spLocks noGrp="1"/>
          </p:cNvSpPr>
          <p:nvPr>
            <p:ph type="title"/>
          </p:nvPr>
        </p:nvSpPr>
        <p:spPr/>
        <p:txBody>
          <a:bodyPr/>
          <a:lstStyle/>
          <a:p>
            <a:r>
              <a:rPr lang="en-IE" dirty="0">
                <a:latin typeface="Abadi Extra Light" panose="020B0204020104020204" pitchFamily="34" charset="0"/>
              </a:rPr>
              <a:t>UNIQUENESS OF THE SOLUTION</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5ABE3CBD-6778-1109-13B3-E9F2FE4089B4}"/>
              </a:ext>
            </a:extLst>
          </p:cNvPr>
          <p:cNvSpPr>
            <a:spLocks noGrp="1"/>
          </p:cNvSpPr>
          <p:nvPr>
            <p:ph type="body" sz="quarter" idx="10"/>
          </p:nvPr>
        </p:nvSpPr>
        <p:spPr/>
        <p:txBody>
          <a:bodyPr/>
          <a:lstStyle/>
          <a:p>
            <a:r>
              <a:rPr lang="en-US" sz="2000" dirty="0">
                <a:latin typeface="Abadi Extra Light" panose="020B0204020104020204" pitchFamily="34" charset="0"/>
              </a:rPr>
              <a:t>What is the novelty or differentiation of the idea?</a:t>
            </a:r>
            <a:endParaRPr lang="en-IN" dirty="0">
              <a:latin typeface="Abadi Extra Light" panose="020B0204020104020204" pitchFamily="34" charset="0"/>
            </a:endParaRPr>
          </a:p>
        </p:txBody>
      </p:sp>
      <p:sp>
        <p:nvSpPr>
          <p:cNvPr id="4" name="Content Placeholder 3">
            <a:extLst>
              <a:ext uri="{FF2B5EF4-FFF2-40B4-BE49-F238E27FC236}">
                <a16:creationId xmlns:a16="http://schemas.microsoft.com/office/drawing/2014/main" id="{1AD449D1-92CF-C34F-D841-80446563B75F}"/>
              </a:ext>
            </a:extLst>
          </p:cNvPr>
          <p:cNvSpPr>
            <a:spLocks noGrp="1"/>
          </p:cNvSpPr>
          <p:nvPr>
            <p:ph sz="quarter" idx="11"/>
          </p:nvPr>
        </p:nvSpPr>
        <p:spPr>
          <a:xfrm>
            <a:off x="548640" y="2679192"/>
            <a:ext cx="4795147" cy="3630168"/>
          </a:xfrm>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The ideology is intend it to provide a healthcare platform so that people can not just be able to distinguish between symptoms and diseases but also book appointments with the clinics/ hospitals – with reference to the observed/ progressing influence on the health (even without any prior knowledge).</a:t>
            </a:r>
            <a:br>
              <a:rPr lang="en-IN" sz="1600" dirty="0">
                <a:latin typeface="Abadi Extra Light" panose="020B0204020104020204" pitchFamily="34" charset="0"/>
              </a:rPr>
            </a:br>
            <a:br>
              <a:rPr lang="en-IN" sz="1600" dirty="0">
                <a:latin typeface="Abadi Extra Light" panose="020B0204020104020204" pitchFamily="34" charset="0"/>
              </a:rPr>
            </a:br>
            <a:r>
              <a:rPr lang="en-IN" sz="1600" dirty="0">
                <a:latin typeface="Abadi Extra Light" panose="020B0204020104020204" pitchFamily="34" charset="0"/>
              </a:rPr>
              <a:t>Moreover, to create an awareness of chronic diseases (other diseases will be eventually incorporated) but also to develop a platform with active areas of disease enabled with enables with notification updates.</a:t>
            </a:r>
          </a:p>
        </p:txBody>
      </p:sp>
      <p:sp>
        <p:nvSpPr>
          <p:cNvPr id="5" name="Text Placeholder 4">
            <a:extLst>
              <a:ext uri="{FF2B5EF4-FFF2-40B4-BE49-F238E27FC236}">
                <a16:creationId xmlns:a16="http://schemas.microsoft.com/office/drawing/2014/main" id="{916474E7-9C0E-F793-1CB5-D6083BF10607}"/>
              </a:ext>
            </a:extLst>
          </p:cNvPr>
          <p:cNvSpPr>
            <a:spLocks noGrp="1"/>
          </p:cNvSpPr>
          <p:nvPr>
            <p:ph type="body" sz="quarter" idx="12"/>
          </p:nvPr>
        </p:nvSpPr>
        <p:spPr/>
        <p:txBody>
          <a:bodyPr/>
          <a:lstStyle/>
          <a:p>
            <a:r>
              <a:rPr lang="en-US" sz="2000" dirty="0">
                <a:latin typeface="Abadi Extra Light" panose="020B0204020104020204" pitchFamily="34" charset="0"/>
              </a:rPr>
              <a:t>How is it different from pother existing or in pipeline solutions?</a:t>
            </a:r>
          </a:p>
        </p:txBody>
      </p:sp>
      <p:sp>
        <p:nvSpPr>
          <p:cNvPr id="6" name="Content Placeholder 5">
            <a:extLst>
              <a:ext uri="{FF2B5EF4-FFF2-40B4-BE49-F238E27FC236}">
                <a16:creationId xmlns:a16="http://schemas.microsoft.com/office/drawing/2014/main" id="{F6A9A395-2A98-BD6D-B6E0-1B4077431B15}"/>
              </a:ext>
            </a:extLst>
          </p:cNvPr>
          <p:cNvSpPr>
            <a:spLocks noGrp="1"/>
          </p:cNvSpPr>
          <p:nvPr>
            <p:ph sz="quarter" idx="13"/>
          </p:nvPr>
        </p:nvSpPr>
        <p:spPr/>
        <p:txBody>
          <a:bodyPr/>
          <a:lstStyle/>
          <a:p>
            <a:pPr algn="just"/>
            <a:endParaRPr lang="en-IN" sz="1600" dirty="0">
              <a:latin typeface="Abadi Extra Light" panose="020B0204020104020204" pitchFamily="34" charset="0"/>
            </a:endParaRPr>
          </a:p>
          <a:p>
            <a:pPr algn="just"/>
            <a:r>
              <a:rPr lang="en-IN" sz="1600" dirty="0">
                <a:latin typeface="Abadi Extra Light" panose="020B0204020104020204" pitchFamily="34" charset="0"/>
              </a:rPr>
              <a:t>The uniqueness of the solution persist via approach to: </a:t>
            </a:r>
          </a:p>
          <a:p>
            <a:pPr marL="400050" indent="-400050" algn="just">
              <a:buFont typeface="+mj-lt"/>
              <a:buAutoNum type="romanLcPeriod"/>
            </a:pPr>
            <a:r>
              <a:rPr lang="en-IN" sz="1600" dirty="0">
                <a:latin typeface="Abadi Extra Light" panose="020B0204020104020204" pitchFamily="34" charset="0"/>
              </a:rPr>
              <a:t>collect and display information/ details on manifolds of diseases.</a:t>
            </a:r>
          </a:p>
          <a:p>
            <a:pPr marL="400050" indent="-400050" algn="just">
              <a:buFont typeface="+mj-lt"/>
              <a:buAutoNum type="romanLcPeriod"/>
            </a:pPr>
            <a:r>
              <a:rPr lang="en-IN" sz="1600" dirty="0">
                <a:latin typeface="Abadi Extra Light" panose="020B0204020104020204" pitchFamily="34" charset="0"/>
              </a:rPr>
              <a:t>self-exam the symptoms and book an appointment with a doctor.</a:t>
            </a:r>
          </a:p>
          <a:p>
            <a:pPr marL="400050" indent="-400050" algn="just">
              <a:buFont typeface="+mj-lt"/>
              <a:buAutoNum type="romanLcPeriod"/>
            </a:pPr>
            <a:r>
              <a:rPr lang="en-IN" sz="1600" dirty="0">
                <a:latin typeface="Abadi Extra Light" panose="020B0204020104020204" pitchFamily="34" charset="0"/>
              </a:rPr>
              <a:t>use data encapsulated and display nearby health centres and medical shops in close-proximity.</a:t>
            </a:r>
          </a:p>
        </p:txBody>
      </p:sp>
    </p:spTree>
    <p:extLst>
      <p:ext uri="{BB962C8B-B14F-4D97-AF65-F5344CB8AC3E}">
        <p14:creationId xmlns:p14="http://schemas.microsoft.com/office/powerpoint/2010/main" val="206605358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CDA194B-9EF3-D868-F9DC-071BF8FC6DD1}"/>
              </a:ext>
            </a:extLst>
          </p:cNvPr>
          <p:cNvSpPr/>
          <p:nvPr/>
        </p:nvSpPr>
        <p:spPr>
          <a:xfrm>
            <a:off x="1870745" y="1983031"/>
            <a:ext cx="3145871" cy="3045204"/>
          </a:xfrm>
          <a:prstGeom prst="ellipse">
            <a:avLst/>
          </a:prstGeom>
          <a:ln>
            <a:solidFill>
              <a:schemeClr val="tx1"/>
            </a:solidFill>
          </a:ln>
          <a:effectLst>
            <a:outerShdw blurRad="50800" dist="38100" dir="2700000" algn="tl" rotWithShape="0">
              <a:prstClr val="black">
                <a:alpha val="40000"/>
              </a:prstClr>
            </a:outerShdw>
          </a:effectLst>
          <a:scene3d>
            <a:camera prst="orthographicFront">
              <a:rot lat="0" lon="0" rev="0"/>
            </a:camera>
            <a:lightRig rig="balanced" dir="t">
              <a:rot lat="0" lon="0" rev="8700000"/>
            </a:lightRig>
          </a:scene3d>
          <a:sp3d>
            <a:bevelT w="190500" h="38100"/>
          </a:sp3d>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endParaRPr lang="en-IN" sz="1800" dirty="0" err="1"/>
          </a:p>
        </p:txBody>
      </p:sp>
      <p:sp>
        <p:nvSpPr>
          <p:cNvPr id="2" name="Title 1">
            <a:extLst>
              <a:ext uri="{FF2B5EF4-FFF2-40B4-BE49-F238E27FC236}">
                <a16:creationId xmlns:a16="http://schemas.microsoft.com/office/drawing/2014/main" id="{83E7ACB5-CD42-1AF1-CCFC-D6B94F9C076A}"/>
              </a:ext>
            </a:extLst>
          </p:cNvPr>
          <p:cNvSpPr>
            <a:spLocks noGrp="1"/>
          </p:cNvSpPr>
          <p:nvPr>
            <p:ph type="title"/>
          </p:nvPr>
        </p:nvSpPr>
        <p:spPr>
          <a:xfrm>
            <a:off x="548640" y="429768"/>
            <a:ext cx="7033260" cy="492443"/>
          </a:xfrm>
        </p:spPr>
        <p:txBody>
          <a:bodyPr/>
          <a:lstStyle/>
          <a:p>
            <a:r>
              <a:rPr lang="en-IE" dirty="0">
                <a:latin typeface="Abadi Extra Light" panose="020B0204020104020204" pitchFamily="34" charset="0"/>
              </a:rPr>
              <a:t>BUSINESS MODEL</a:t>
            </a:r>
            <a:endParaRPr lang="en-IN" dirty="0">
              <a:latin typeface="Abadi Extra Light" panose="020B0204020104020204" pitchFamily="34" charset="0"/>
            </a:endParaRPr>
          </a:p>
        </p:txBody>
      </p:sp>
      <p:sp>
        <p:nvSpPr>
          <p:cNvPr id="3" name="Text Placeholder 2">
            <a:extLst>
              <a:ext uri="{FF2B5EF4-FFF2-40B4-BE49-F238E27FC236}">
                <a16:creationId xmlns:a16="http://schemas.microsoft.com/office/drawing/2014/main" id="{EBA54D5D-3C0A-FCDB-42D7-34A8F36F36F7}"/>
              </a:ext>
            </a:extLst>
          </p:cNvPr>
          <p:cNvSpPr>
            <a:spLocks noGrp="1"/>
          </p:cNvSpPr>
          <p:nvPr>
            <p:ph type="body" sz="quarter" idx="10"/>
          </p:nvPr>
        </p:nvSpPr>
        <p:spPr/>
        <p:txBody>
          <a:bodyPr/>
          <a:lstStyle/>
          <a:p>
            <a:endParaRPr lang="en-IN">
              <a:latin typeface="Abadi Extra Light" panose="020B0204020104020204" pitchFamily="34" charset="0"/>
            </a:endParaRPr>
          </a:p>
        </p:txBody>
      </p:sp>
      <p:pic>
        <p:nvPicPr>
          <p:cNvPr id="6" name="Content Placeholder 5">
            <a:extLst>
              <a:ext uri="{FF2B5EF4-FFF2-40B4-BE49-F238E27FC236}">
                <a16:creationId xmlns:a16="http://schemas.microsoft.com/office/drawing/2014/main" id="{434CBD14-CD12-F5D4-A39D-A813D7A742EB}"/>
              </a:ext>
            </a:extLst>
          </p:cNvPr>
          <p:cNvPicPr>
            <a:picLocks noGrp="1" noChangeAspect="1"/>
          </p:cNvPicPr>
          <p:nvPr>
            <p:ph sz="quarter" idx="11"/>
          </p:nvPr>
        </p:nvPicPr>
        <p:blipFill>
          <a:blip r:embed="rId2">
            <a:extLst>
              <a:ext uri="{28A0092B-C50C-407E-A947-70E740481C1C}">
                <a14:useLocalDpi xmlns:a14="http://schemas.microsoft.com/office/drawing/2010/main" val="0"/>
              </a:ext>
            </a:extLst>
          </a:blip>
          <a:stretch>
            <a:fillRect/>
          </a:stretch>
        </p:blipFill>
        <p:spPr>
          <a:xfrm>
            <a:off x="8680451" y="1983031"/>
            <a:ext cx="2961300" cy="28919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Oval 4">
            <a:extLst>
              <a:ext uri="{FF2B5EF4-FFF2-40B4-BE49-F238E27FC236}">
                <a16:creationId xmlns:a16="http://schemas.microsoft.com/office/drawing/2014/main" id="{39EB3624-2B1E-4E4F-3178-A16C00404929}"/>
              </a:ext>
            </a:extLst>
          </p:cNvPr>
          <p:cNvSpPr/>
          <p:nvPr/>
        </p:nvSpPr>
        <p:spPr>
          <a:xfrm>
            <a:off x="2806921" y="2803928"/>
            <a:ext cx="1258349" cy="1250142"/>
          </a:xfrm>
          <a:prstGeom prst="ellipse">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solidFill>
              <a:schemeClr val="bg2">
                <a:lumMod val="75000"/>
              </a:schemeClr>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Usage-Based Model</a:t>
            </a:r>
          </a:p>
        </p:txBody>
      </p:sp>
      <p:sp>
        <p:nvSpPr>
          <p:cNvPr id="12" name="Oval 11">
            <a:extLst>
              <a:ext uri="{FF2B5EF4-FFF2-40B4-BE49-F238E27FC236}">
                <a16:creationId xmlns:a16="http://schemas.microsoft.com/office/drawing/2014/main" id="{7C0CDF72-9C9D-5434-5B1C-102ABBF82739}"/>
              </a:ext>
            </a:extLst>
          </p:cNvPr>
          <p:cNvSpPr/>
          <p:nvPr/>
        </p:nvSpPr>
        <p:spPr>
          <a:xfrm>
            <a:off x="3645820" y="1596127"/>
            <a:ext cx="1010070" cy="941588"/>
          </a:xfrm>
          <a:prstGeom prst="ellipse">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Usage-Based Model</a:t>
            </a:r>
          </a:p>
        </p:txBody>
      </p:sp>
      <p:sp>
        <p:nvSpPr>
          <p:cNvPr id="13" name="Oval 12">
            <a:extLst>
              <a:ext uri="{FF2B5EF4-FFF2-40B4-BE49-F238E27FC236}">
                <a16:creationId xmlns:a16="http://schemas.microsoft.com/office/drawing/2014/main" id="{65D8968F-226F-77C9-7CD7-ACB4BFFE105C}"/>
              </a:ext>
            </a:extLst>
          </p:cNvPr>
          <p:cNvSpPr/>
          <p:nvPr/>
        </p:nvSpPr>
        <p:spPr>
          <a:xfrm>
            <a:off x="3798220" y="1748527"/>
            <a:ext cx="1010070" cy="941588"/>
          </a:xfrm>
          <a:prstGeom prst="ellipse">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Usage-Based Model</a:t>
            </a:r>
          </a:p>
        </p:txBody>
      </p:sp>
      <p:sp>
        <p:nvSpPr>
          <p:cNvPr id="14" name="Oval 13">
            <a:extLst>
              <a:ext uri="{FF2B5EF4-FFF2-40B4-BE49-F238E27FC236}">
                <a16:creationId xmlns:a16="http://schemas.microsoft.com/office/drawing/2014/main" id="{D8F7A756-CF90-DDA8-65C2-594992256A9B}"/>
              </a:ext>
            </a:extLst>
          </p:cNvPr>
          <p:cNvSpPr/>
          <p:nvPr/>
        </p:nvSpPr>
        <p:spPr>
          <a:xfrm>
            <a:off x="4511582" y="2636810"/>
            <a:ext cx="1010070" cy="941588"/>
          </a:xfrm>
          <a:prstGeom prst="ellipse">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Usage-Based Model</a:t>
            </a:r>
          </a:p>
        </p:txBody>
      </p:sp>
      <p:sp>
        <p:nvSpPr>
          <p:cNvPr id="15" name="Oval 14">
            <a:extLst>
              <a:ext uri="{FF2B5EF4-FFF2-40B4-BE49-F238E27FC236}">
                <a16:creationId xmlns:a16="http://schemas.microsoft.com/office/drawing/2014/main" id="{D1212203-7DE7-FEA8-644A-7C1763DE9F6C}"/>
              </a:ext>
            </a:extLst>
          </p:cNvPr>
          <p:cNvSpPr/>
          <p:nvPr/>
        </p:nvSpPr>
        <p:spPr>
          <a:xfrm>
            <a:off x="2167067" y="4404173"/>
            <a:ext cx="1010070" cy="941588"/>
          </a:xfrm>
          <a:prstGeom prst="ellipse">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Usage-Based Model</a:t>
            </a:r>
          </a:p>
        </p:txBody>
      </p:sp>
      <p:sp>
        <p:nvSpPr>
          <p:cNvPr id="16" name="Oval 15">
            <a:extLst>
              <a:ext uri="{FF2B5EF4-FFF2-40B4-BE49-F238E27FC236}">
                <a16:creationId xmlns:a16="http://schemas.microsoft.com/office/drawing/2014/main" id="{0BFB3C98-E5AA-C11A-2F15-4F52D247CC52}"/>
              </a:ext>
            </a:extLst>
          </p:cNvPr>
          <p:cNvSpPr/>
          <p:nvPr/>
        </p:nvSpPr>
        <p:spPr>
          <a:xfrm>
            <a:off x="3645820" y="4471559"/>
            <a:ext cx="1010070" cy="941588"/>
          </a:xfrm>
          <a:prstGeom prst="ellipse">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Usage-Based Model</a:t>
            </a:r>
          </a:p>
        </p:txBody>
      </p:sp>
    </p:spTree>
    <p:extLst>
      <p:ext uri="{BB962C8B-B14F-4D97-AF65-F5344CB8AC3E}">
        <p14:creationId xmlns:p14="http://schemas.microsoft.com/office/powerpoint/2010/main" val="391111081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6BB17EA-B5B7-9D19-6B2C-619E736FA846}"/>
              </a:ext>
            </a:extLst>
          </p:cNvPr>
          <p:cNvSpPr>
            <a:spLocks noGrp="1"/>
          </p:cNvSpPr>
          <p:nvPr>
            <p:ph type="title"/>
          </p:nvPr>
        </p:nvSpPr>
        <p:spPr>
          <a:xfrm>
            <a:off x="548640" y="429768"/>
            <a:ext cx="7033260" cy="492443"/>
          </a:xfrm>
        </p:spPr>
        <p:txBody>
          <a:bodyPr/>
          <a:lstStyle/>
          <a:p>
            <a:r>
              <a:rPr lang="en-IE" dirty="0">
                <a:latin typeface="Abadi Extra Light" panose="020B0204020104020204" pitchFamily="34" charset="0"/>
              </a:rPr>
              <a:t>WEBSITE ARCHITECTURE</a:t>
            </a:r>
            <a:endParaRPr lang="en-IN" dirty="0">
              <a:latin typeface="Abadi Extra Light" panose="020B0204020104020204" pitchFamily="34" charset="0"/>
            </a:endParaRPr>
          </a:p>
        </p:txBody>
      </p:sp>
      <p:sp>
        <p:nvSpPr>
          <p:cNvPr id="5" name="Rectangle 2">
            <a:extLst>
              <a:ext uri="{FF2B5EF4-FFF2-40B4-BE49-F238E27FC236}">
                <a16:creationId xmlns:a16="http://schemas.microsoft.com/office/drawing/2014/main" id="{AED7150A-DD51-903E-E30B-A292F2814709}"/>
              </a:ext>
            </a:extLst>
          </p:cNvPr>
          <p:cNvSpPr>
            <a:spLocks noChangeArrowheads="1"/>
          </p:cNvSpPr>
          <p:nvPr/>
        </p:nvSpPr>
        <p:spPr bwMode="auto">
          <a:xfrm>
            <a:off x="1444692" y="3429001"/>
            <a:ext cx="834095" cy="326136"/>
          </a:xfrm>
          <a:prstGeom prst="rect">
            <a:avLst/>
          </a:prstGeom>
          <a:solidFill>
            <a:srgbClr val="404040"/>
          </a:solidFill>
          <a:ln>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a:extLst>
            <a:ext uri="{91240B29-F687-4F45-9708-019B960494DF}">
              <a14:hiddenLine xmlns:a14="http://schemas.microsoft.com/office/drawing/2010/main" w="1905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Main Page</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6" name="Rectangle 2">
            <a:extLst>
              <a:ext uri="{FF2B5EF4-FFF2-40B4-BE49-F238E27FC236}">
                <a16:creationId xmlns:a16="http://schemas.microsoft.com/office/drawing/2014/main" id="{C0879469-2351-7D6D-78AF-03C44D478CC5}"/>
              </a:ext>
            </a:extLst>
          </p:cNvPr>
          <p:cNvSpPr>
            <a:spLocks noChangeArrowheads="1"/>
          </p:cNvSpPr>
          <p:nvPr/>
        </p:nvSpPr>
        <p:spPr bwMode="auto">
          <a:xfrm>
            <a:off x="2677424" y="2093479"/>
            <a:ext cx="834095" cy="331941"/>
          </a:xfrm>
          <a:prstGeom prst="rect">
            <a:avLst/>
          </a:prstGeom>
          <a:solidFill>
            <a:schemeClr val="accent2"/>
          </a:solidFill>
          <a:ln w="12700">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Home</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7" name="Rectangle 2">
            <a:extLst>
              <a:ext uri="{FF2B5EF4-FFF2-40B4-BE49-F238E27FC236}">
                <a16:creationId xmlns:a16="http://schemas.microsoft.com/office/drawing/2014/main" id="{9AE80EE4-5A0B-A8DA-6802-F555526655A9}"/>
              </a:ext>
            </a:extLst>
          </p:cNvPr>
          <p:cNvSpPr>
            <a:spLocks noChangeArrowheads="1"/>
          </p:cNvSpPr>
          <p:nvPr/>
        </p:nvSpPr>
        <p:spPr bwMode="auto">
          <a:xfrm>
            <a:off x="2677425" y="2761239"/>
            <a:ext cx="834095" cy="331942"/>
          </a:xfrm>
          <a:prstGeom prst="rect">
            <a:avLst/>
          </a:prstGeom>
          <a:solidFill>
            <a:schemeClr val="accent2"/>
          </a:solidFill>
          <a:ln w="12700">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About</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8" name="Rectangle 2">
            <a:extLst>
              <a:ext uri="{FF2B5EF4-FFF2-40B4-BE49-F238E27FC236}">
                <a16:creationId xmlns:a16="http://schemas.microsoft.com/office/drawing/2014/main" id="{CF3781BB-093B-1CDD-0C43-47AB21CD008C}"/>
              </a:ext>
            </a:extLst>
          </p:cNvPr>
          <p:cNvSpPr>
            <a:spLocks noChangeArrowheads="1"/>
          </p:cNvSpPr>
          <p:nvPr/>
        </p:nvSpPr>
        <p:spPr bwMode="auto">
          <a:xfrm>
            <a:off x="2685370" y="3429000"/>
            <a:ext cx="834095" cy="331942"/>
          </a:xfrm>
          <a:prstGeom prst="rect">
            <a:avLst/>
          </a:prstGeom>
          <a:solidFill>
            <a:schemeClr val="accent2"/>
          </a:solidFill>
          <a:ln w="12700">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Explore</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9" name="Rectangle 2">
            <a:extLst>
              <a:ext uri="{FF2B5EF4-FFF2-40B4-BE49-F238E27FC236}">
                <a16:creationId xmlns:a16="http://schemas.microsoft.com/office/drawing/2014/main" id="{9016F0B6-3F43-19BF-BC03-D429DF4476CD}"/>
              </a:ext>
            </a:extLst>
          </p:cNvPr>
          <p:cNvSpPr>
            <a:spLocks noChangeArrowheads="1"/>
          </p:cNvSpPr>
          <p:nvPr/>
        </p:nvSpPr>
        <p:spPr bwMode="auto">
          <a:xfrm>
            <a:off x="2677425" y="4095237"/>
            <a:ext cx="834095" cy="326138"/>
          </a:xfrm>
          <a:prstGeom prst="rect">
            <a:avLst/>
          </a:prstGeom>
          <a:solidFill>
            <a:schemeClr val="accent2"/>
          </a:solidFill>
          <a:ln w="12700">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Dashboard</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10" name="Rectangle 2">
            <a:extLst>
              <a:ext uri="{FF2B5EF4-FFF2-40B4-BE49-F238E27FC236}">
                <a16:creationId xmlns:a16="http://schemas.microsoft.com/office/drawing/2014/main" id="{4415A378-18D7-8CE7-EEA5-8A79C294E343}"/>
              </a:ext>
            </a:extLst>
          </p:cNvPr>
          <p:cNvSpPr>
            <a:spLocks noChangeArrowheads="1"/>
          </p:cNvSpPr>
          <p:nvPr/>
        </p:nvSpPr>
        <p:spPr bwMode="auto">
          <a:xfrm>
            <a:off x="2685370" y="4755670"/>
            <a:ext cx="834095" cy="326138"/>
          </a:xfrm>
          <a:prstGeom prst="rect">
            <a:avLst/>
          </a:prstGeom>
          <a:solidFill>
            <a:schemeClr val="accent2"/>
          </a:solidFill>
          <a:ln w="12700">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bg1"/>
                </a:solidFill>
                <a:effectLst/>
                <a:latin typeface="Abadi Extra Light" panose="020B0204020104020204" pitchFamily="34" charset="0"/>
                <a:ea typeface="Calibri" panose="020F0502020204030204" pitchFamily="34" charset="0"/>
                <a:cs typeface="Times New Roman" panose="02020603050405020304" pitchFamily="18" charset="0"/>
              </a:rPr>
              <a:t>Contact</a:t>
            </a:r>
            <a:endParaRPr kumimoji="0" lang="en-US" altLang="en-US" sz="1200" b="0" i="0" u="none" strike="noStrike" cap="none" normalizeH="0" baseline="0" dirty="0">
              <a:ln>
                <a:noFill/>
              </a:ln>
              <a:solidFill>
                <a:schemeClr val="bg1"/>
              </a:solidFill>
              <a:effectLst/>
              <a:latin typeface="Arial" panose="020B0604020202020204" pitchFamily="34" charset="0"/>
            </a:endParaRPr>
          </a:p>
        </p:txBody>
      </p:sp>
      <p:sp>
        <p:nvSpPr>
          <p:cNvPr id="11" name="Rectangle 10">
            <a:extLst>
              <a:ext uri="{FF2B5EF4-FFF2-40B4-BE49-F238E27FC236}">
                <a16:creationId xmlns:a16="http://schemas.microsoft.com/office/drawing/2014/main" id="{B4582416-1255-753B-22E0-777780866AD9}"/>
              </a:ext>
            </a:extLst>
          </p:cNvPr>
          <p:cNvSpPr/>
          <p:nvPr/>
        </p:nvSpPr>
        <p:spPr>
          <a:xfrm>
            <a:off x="4511657" y="1924435"/>
            <a:ext cx="1337068" cy="321330"/>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Chronic Diseases</a:t>
            </a:r>
          </a:p>
        </p:txBody>
      </p:sp>
      <p:sp>
        <p:nvSpPr>
          <p:cNvPr id="13" name="Rectangle 12">
            <a:extLst>
              <a:ext uri="{FF2B5EF4-FFF2-40B4-BE49-F238E27FC236}">
                <a16:creationId xmlns:a16="http://schemas.microsoft.com/office/drawing/2014/main" id="{F5BBAFBE-E673-5591-7E16-528EEB8665EE}"/>
              </a:ext>
            </a:extLst>
          </p:cNvPr>
          <p:cNvSpPr/>
          <p:nvPr/>
        </p:nvSpPr>
        <p:spPr>
          <a:xfrm>
            <a:off x="6796191" y="1913824"/>
            <a:ext cx="1337068" cy="331941"/>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Stages Timeline</a:t>
            </a:r>
          </a:p>
        </p:txBody>
      </p:sp>
      <p:sp>
        <p:nvSpPr>
          <p:cNvPr id="14" name="Rectangle 13">
            <a:extLst>
              <a:ext uri="{FF2B5EF4-FFF2-40B4-BE49-F238E27FC236}">
                <a16:creationId xmlns:a16="http://schemas.microsoft.com/office/drawing/2014/main" id="{A9E57757-5CE8-50D1-2216-6A1C45FEEBEB}"/>
              </a:ext>
            </a:extLst>
          </p:cNvPr>
          <p:cNvSpPr/>
          <p:nvPr/>
        </p:nvSpPr>
        <p:spPr>
          <a:xfrm>
            <a:off x="8253640" y="1450466"/>
            <a:ext cx="1337068" cy="331941"/>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Active Areas</a:t>
            </a:r>
          </a:p>
        </p:txBody>
      </p:sp>
      <p:sp>
        <p:nvSpPr>
          <p:cNvPr id="15" name="Rectangle 14">
            <a:extLst>
              <a:ext uri="{FF2B5EF4-FFF2-40B4-BE49-F238E27FC236}">
                <a16:creationId xmlns:a16="http://schemas.microsoft.com/office/drawing/2014/main" id="{5A4F305C-05E9-699B-B0DA-65E651E5170D}"/>
              </a:ext>
            </a:extLst>
          </p:cNvPr>
          <p:cNvSpPr/>
          <p:nvPr/>
        </p:nvSpPr>
        <p:spPr>
          <a:xfrm>
            <a:off x="6790600" y="1450467"/>
            <a:ext cx="1340347" cy="331941"/>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Outbreak Statistics</a:t>
            </a:r>
          </a:p>
        </p:txBody>
      </p:sp>
      <p:sp>
        <p:nvSpPr>
          <p:cNvPr id="16" name="Rectangle 15">
            <a:extLst>
              <a:ext uri="{FF2B5EF4-FFF2-40B4-BE49-F238E27FC236}">
                <a16:creationId xmlns:a16="http://schemas.microsoft.com/office/drawing/2014/main" id="{BCFEC850-1B36-005D-A0B0-54334B75831E}"/>
              </a:ext>
            </a:extLst>
          </p:cNvPr>
          <p:cNvSpPr/>
          <p:nvPr/>
        </p:nvSpPr>
        <p:spPr>
          <a:xfrm>
            <a:off x="8253640" y="1915041"/>
            <a:ext cx="1337068" cy="809251"/>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Symptoms and Solutions for Each Stage</a:t>
            </a:r>
          </a:p>
        </p:txBody>
      </p:sp>
      <p:sp>
        <p:nvSpPr>
          <p:cNvPr id="17" name="Rectangle 16">
            <a:extLst>
              <a:ext uri="{FF2B5EF4-FFF2-40B4-BE49-F238E27FC236}">
                <a16:creationId xmlns:a16="http://schemas.microsoft.com/office/drawing/2014/main" id="{891292C7-CEF0-A8AF-BEE3-2D15B98A5CBC}"/>
              </a:ext>
            </a:extLst>
          </p:cNvPr>
          <p:cNvSpPr/>
          <p:nvPr/>
        </p:nvSpPr>
        <p:spPr>
          <a:xfrm>
            <a:off x="9713401" y="1445558"/>
            <a:ext cx="1337068" cy="1278734"/>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Search Nearby Clinics/ Hospitals with respect to Users Geolocation</a:t>
            </a:r>
          </a:p>
        </p:txBody>
      </p:sp>
      <p:sp>
        <p:nvSpPr>
          <p:cNvPr id="18" name="Rectangle 17">
            <a:extLst>
              <a:ext uri="{FF2B5EF4-FFF2-40B4-BE49-F238E27FC236}">
                <a16:creationId xmlns:a16="http://schemas.microsoft.com/office/drawing/2014/main" id="{196498A5-6FFC-492B-9A92-B796D97E1E39}"/>
              </a:ext>
            </a:extLst>
          </p:cNvPr>
          <p:cNvSpPr/>
          <p:nvPr/>
        </p:nvSpPr>
        <p:spPr>
          <a:xfrm>
            <a:off x="6796191" y="2372765"/>
            <a:ext cx="1337068" cy="351527"/>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Details on Free Campaigns</a:t>
            </a:r>
          </a:p>
        </p:txBody>
      </p:sp>
      <p:sp>
        <p:nvSpPr>
          <p:cNvPr id="19" name="Rectangle: Rounded Corners 18">
            <a:extLst>
              <a:ext uri="{FF2B5EF4-FFF2-40B4-BE49-F238E27FC236}">
                <a16:creationId xmlns:a16="http://schemas.microsoft.com/office/drawing/2014/main" id="{182EE0B0-90AA-7995-05D4-8A9787CDC413}"/>
              </a:ext>
            </a:extLst>
          </p:cNvPr>
          <p:cNvSpPr/>
          <p:nvPr/>
        </p:nvSpPr>
        <p:spPr>
          <a:xfrm>
            <a:off x="6523127" y="1221084"/>
            <a:ext cx="4838700" cy="1744789"/>
          </a:xfrm>
          <a:prstGeom prst="round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endParaRPr lang="en-IN" sz="1800" dirty="0" err="1"/>
          </a:p>
        </p:txBody>
      </p:sp>
      <p:sp>
        <p:nvSpPr>
          <p:cNvPr id="21" name="Rectangle: Rounded Corners 20">
            <a:extLst>
              <a:ext uri="{FF2B5EF4-FFF2-40B4-BE49-F238E27FC236}">
                <a16:creationId xmlns:a16="http://schemas.microsoft.com/office/drawing/2014/main" id="{FA3AB572-BA38-F627-DF6A-74B19788FEB1}"/>
              </a:ext>
            </a:extLst>
          </p:cNvPr>
          <p:cNvSpPr/>
          <p:nvPr/>
        </p:nvSpPr>
        <p:spPr>
          <a:xfrm>
            <a:off x="4328567" y="1066800"/>
            <a:ext cx="7185660" cy="2051474"/>
          </a:xfrm>
          <a:prstGeom prst="round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endParaRPr lang="en-IN" sz="1800" dirty="0" err="1"/>
          </a:p>
        </p:txBody>
      </p:sp>
      <p:cxnSp>
        <p:nvCxnSpPr>
          <p:cNvPr id="23" name="Straight Arrow Connector 22">
            <a:extLst>
              <a:ext uri="{FF2B5EF4-FFF2-40B4-BE49-F238E27FC236}">
                <a16:creationId xmlns:a16="http://schemas.microsoft.com/office/drawing/2014/main" id="{8AD5C10A-4D4D-5DCC-FFA9-53B94CA02BD5}"/>
              </a:ext>
            </a:extLst>
          </p:cNvPr>
          <p:cNvCxnSpPr/>
          <p:nvPr/>
        </p:nvCxnSpPr>
        <p:spPr>
          <a:xfrm>
            <a:off x="5905907" y="2083838"/>
            <a:ext cx="54356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B13F0515-BA1E-33A3-C2B0-3499FD7D917F}"/>
              </a:ext>
            </a:extLst>
          </p:cNvPr>
          <p:cNvCxnSpPr/>
          <p:nvPr/>
        </p:nvCxnSpPr>
        <p:spPr>
          <a:xfrm>
            <a:off x="3599587" y="3606800"/>
            <a:ext cx="30988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36" name="Straight Connector 35">
            <a:extLst>
              <a:ext uri="{FF2B5EF4-FFF2-40B4-BE49-F238E27FC236}">
                <a16:creationId xmlns:a16="http://schemas.microsoft.com/office/drawing/2014/main" id="{BC7DC49A-20C0-95A5-D0C4-C3EDAC9B2B5F}"/>
              </a:ext>
            </a:extLst>
          </p:cNvPr>
          <p:cNvCxnSpPr>
            <a:cxnSpLocks/>
          </p:cNvCxnSpPr>
          <p:nvPr/>
        </p:nvCxnSpPr>
        <p:spPr>
          <a:xfrm flipV="1">
            <a:off x="3904387" y="2093479"/>
            <a:ext cx="21661" cy="1518401"/>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39" name="Straight Arrow Connector 38">
            <a:extLst>
              <a:ext uri="{FF2B5EF4-FFF2-40B4-BE49-F238E27FC236}">
                <a16:creationId xmlns:a16="http://schemas.microsoft.com/office/drawing/2014/main" id="{0CC5D552-6B17-EA1C-4D85-25D6BA2BED48}"/>
              </a:ext>
            </a:extLst>
          </p:cNvPr>
          <p:cNvCxnSpPr>
            <a:cxnSpLocks/>
          </p:cNvCxnSpPr>
          <p:nvPr/>
        </p:nvCxnSpPr>
        <p:spPr>
          <a:xfrm>
            <a:off x="3926048" y="2097057"/>
            <a:ext cx="34155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1" name="Rectangle: Rounded Corners 40">
            <a:extLst>
              <a:ext uri="{FF2B5EF4-FFF2-40B4-BE49-F238E27FC236}">
                <a16:creationId xmlns:a16="http://schemas.microsoft.com/office/drawing/2014/main" id="{ADB3429D-034E-E4AE-A265-202C9A3372E5}"/>
              </a:ext>
            </a:extLst>
          </p:cNvPr>
          <p:cNvSpPr/>
          <p:nvPr/>
        </p:nvSpPr>
        <p:spPr>
          <a:xfrm>
            <a:off x="5119859" y="3900880"/>
            <a:ext cx="5008227" cy="1890319"/>
          </a:xfrm>
          <a:prstGeom prst="round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endParaRPr lang="en-IN" sz="1800" dirty="0" err="1"/>
          </a:p>
        </p:txBody>
      </p:sp>
      <p:sp>
        <p:nvSpPr>
          <p:cNvPr id="42" name="Rectangle 41">
            <a:extLst>
              <a:ext uri="{FF2B5EF4-FFF2-40B4-BE49-F238E27FC236}">
                <a16:creationId xmlns:a16="http://schemas.microsoft.com/office/drawing/2014/main" id="{B1011B13-0020-321D-41AC-342ABBC84223}"/>
              </a:ext>
            </a:extLst>
          </p:cNvPr>
          <p:cNvSpPr/>
          <p:nvPr/>
        </p:nvSpPr>
        <p:spPr>
          <a:xfrm>
            <a:off x="5393899" y="4135312"/>
            <a:ext cx="1337068"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Display Cases of Chronic Diseases in diverse Regions</a:t>
            </a:r>
          </a:p>
        </p:txBody>
      </p:sp>
      <p:sp>
        <p:nvSpPr>
          <p:cNvPr id="43" name="Rectangle 42">
            <a:extLst>
              <a:ext uri="{FF2B5EF4-FFF2-40B4-BE49-F238E27FC236}">
                <a16:creationId xmlns:a16="http://schemas.microsoft.com/office/drawing/2014/main" id="{B0D5BDBE-A863-0621-7E78-3DA882D7D797}"/>
              </a:ext>
            </a:extLst>
          </p:cNvPr>
          <p:cNvSpPr/>
          <p:nvPr/>
        </p:nvSpPr>
        <p:spPr>
          <a:xfrm>
            <a:off x="6911675" y="4135822"/>
            <a:ext cx="1337068"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Predict Diseases with possibilities for an outbreak</a:t>
            </a:r>
          </a:p>
        </p:txBody>
      </p:sp>
      <p:sp>
        <p:nvSpPr>
          <p:cNvPr id="44" name="Rectangle 43">
            <a:extLst>
              <a:ext uri="{FF2B5EF4-FFF2-40B4-BE49-F238E27FC236}">
                <a16:creationId xmlns:a16="http://schemas.microsoft.com/office/drawing/2014/main" id="{A02EE9DF-04DD-DFFD-DE1E-503B888AD60F}"/>
              </a:ext>
            </a:extLst>
          </p:cNvPr>
          <p:cNvSpPr/>
          <p:nvPr/>
        </p:nvSpPr>
        <p:spPr>
          <a:xfrm>
            <a:off x="8401143" y="4135822"/>
            <a:ext cx="1452992"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Display weather, weather forecasting and AQI </a:t>
            </a:r>
          </a:p>
        </p:txBody>
      </p:sp>
      <p:sp>
        <p:nvSpPr>
          <p:cNvPr id="45" name="Rectangle 44">
            <a:extLst>
              <a:ext uri="{FF2B5EF4-FFF2-40B4-BE49-F238E27FC236}">
                <a16:creationId xmlns:a16="http://schemas.microsoft.com/office/drawing/2014/main" id="{8E675F88-830D-5911-5725-37D53A741064}"/>
              </a:ext>
            </a:extLst>
          </p:cNvPr>
          <p:cNvSpPr/>
          <p:nvPr/>
        </p:nvSpPr>
        <p:spPr>
          <a:xfrm>
            <a:off x="5393899" y="4918739"/>
            <a:ext cx="1337068"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Details on Upcoming Health Camps</a:t>
            </a:r>
          </a:p>
        </p:txBody>
      </p:sp>
      <p:sp>
        <p:nvSpPr>
          <p:cNvPr id="46" name="Rectangle 45">
            <a:extLst>
              <a:ext uri="{FF2B5EF4-FFF2-40B4-BE49-F238E27FC236}">
                <a16:creationId xmlns:a16="http://schemas.microsoft.com/office/drawing/2014/main" id="{A4EC6C90-816D-D17F-7C14-1643C960E0EB}"/>
              </a:ext>
            </a:extLst>
          </p:cNvPr>
          <p:cNvSpPr/>
          <p:nvPr/>
        </p:nvSpPr>
        <p:spPr>
          <a:xfrm>
            <a:off x="6911675" y="4918739"/>
            <a:ext cx="1337068"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Details on Upcoming Health Camps</a:t>
            </a:r>
          </a:p>
        </p:txBody>
      </p:sp>
      <p:sp>
        <p:nvSpPr>
          <p:cNvPr id="47" name="Rectangle 46">
            <a:extLst>
              <a:ext uri="{FF2B5EF4-FFF2-40B4-BE49-F238E27FC236}">
                <a16:creationId xmlns:a16="http://schemas.microsoft.com/office/drawing/2014/main" id="{5AD68209-4D14-0B19-5FB6-C21C74781FC4}"/>
              </a:ext>
            </a:extLst>
          </p:cNvPr>
          <p:cNvSpPr/>
          <p:nvPr/>
        </p:nvSpPr>
        <p:spPr>
          <a:xfrm>
            <a:off x="8429451" y="4908580"/>
            <a:ext cx="1427631" cy="620358"/>
          </a:xfrm>
          <a:prstGeom prst="rect">
            <a:avLst/>
          </a:prstGeom>
          <a:solidFill>
            <a:schemeClr val="tx2"/>
          </a:solidFill>
          <a:ln w="9525">
            <a:noFill/>
          </a:ln>
          <a:effectLst>
            <a:outerShdw blurRad="50800" dist="38100" dir="5400000" algn="t" rotWithShape="0">
              <a:prstClr val="black">
                <a:alpha val="40000"/>
              </a:prstClr>
            </a:outerShdw>
            <a:reflection blurRad="6350" stA="50000" endA="300" endPos="90000" dir="5400000" sy="-100000" algn="bl" rotWithShape="0"/>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a:spcBef>
                <a:spcPts val="600"/>
              </a:spcBef>
              <a:spcAft>
                <a:spcPts val="0"/>
              </a:spcAft>
            </a:pPr>
            <a:r>
              <a:rPr lang="en-IN" sz="1200" dirty="0">
                <a:latin typeface="Abadi Extra Light" panose="020B0204020104020204" pitchFamily="34" charset="0"/>
              </a:rPr>
              <a:t>Illustrate About Vaccination Drives</a:t>
            </a:r>
          </a:p>
        </p:txBody>
      </p:sp>
      <p:cxnSp>
        <p:nvCxnSpPr>
          <p:cNvPr id="49" name="Connector: Elbow 48">
            <a:extLst>
              <a:ext uri="{FF2B5EF4-FFF2-40B4-BE49-F238E27FC236}">
                <a16:creationId xmlns:a16="http://schemas.microsoft.com/office/drawing/2014/main" id="{D4D52828-B189-9C49-7B28-9C84BF532F57}"/>
              </a:ext>
            </a:extLst>
          </p:cNvPr>
          <p:cNvCxnSpPr/>
          <p:nvPr/>
        </p:nvCxnSpPr>
        <p:spPr>
          <a:xfrm>
            <a:off x="3599587" y="4261607"/>
            <a:ext cx="1386048" cy="657132"/>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EBBE6236-968B-BF2F-9504-587B0CB2A55A}"/>
              </a:ext>
            </a:extLst>
          </p:cNvPr>
          <p:cNvCxnSpPr>
            <a:cxnSpLocks/>
          </p:cNvCxnSpPr>
          <p:nvPr/>
        </p:nvCxnSpPr>
        <p:spPr>
          <a:xfrm flipH="1">
            <a:off x="2004467" y="2266767"/>
            <a:ext cx="3810" cy="1043361"/>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2" name="Straight Connector 51">
            <a:extLst>
              <a:ext uri="{FF2B5EF4-FFF2-40B4-BE49-F238E27FC236}">
                <a16:creationId xmlns:a16="http://schemas.microsoft.com/office/drawing/2014/main" id="{912B84A4-8907-90D3-B9B5-1159C3C5E396}"/>
              </a:ext>
            </a:extLst>
          </p:cNvPr>
          <p:cNvCxnSpPr>
            <a:cxnSpLocks/>
          </p:cNvCxnSpPr>
          <p:nvPr/>
        </p:nvCxnSpPr>
        <p:spPr>
          <a:xfrm>
            <a:off x="1992275" y="3926327"/>
            <a:ext cx="0" cy="1003842"/>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5" name="Straight Arrow Connector 54">
            <a:extLst>
              <a:ext uri="{FF2B5EF4-FFF2-40B4-BE49-F238E27FC236}">
                <a16:creationId xmlns:a16="http://schemas.microsoft.com/office/drawing/2014/main" id="{C5FB2F09-20CB-0B94-FEBE-6AAAE1645269}"/>
              </a:ext>
            </a:extLst>
          </p:cNvPr>
          <p:cNvCxnSpPr/>
          <p:nvPr/>
        </p:nvCxnSpPr>
        <p:spPr>
          <a:xfrm>
            <a:off x="1992275" y="4930169"/>
            <a:ext cx="61036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7" name="Straight Arrow Connector 56">
            <a:extLst>
              <a:ext uri="{FF2B5EF4-FFF2-40B4-BE49-F238E27FC236}">
                <a16:creationId xmlns:a16="http://schemas.microsoft.com/office/drawing/2014/main" id="{58895141-9F38-8D7D-E9D6-A9FE7334DB2A}"/>
              </a:ext>
            </a:extLst>
          </p:cNvPr>
          <p:cNvCxnSpPr/>
          <p:nvPr/>
        </p:nvCxnSpPr>
        <p:spPr>
          <a:xfrm>
            <a:off x="2004467" y="2266767"/>
            <a:ext cx="61036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1" name="Straight Arrow Connector 60">
            <a:extLst>
              <a:ext uri="{FF2B5EF4-FFF2-40B4-BE49-F238E27FC236}">
                <a16:creationId xmlns:a16="http://schemas.microsoft.com/office/drawing/2014/main" id="{0C9985C8-81F6-2AA2-9B9D-D20F5386A6EB}"/>
              </a:ext>
            </a:extLst>
          </p:cNvPr>
          <p:cNvCxnSpPr/>
          <p:nvPr/>
        </p:nvCxnSpPr>
        <p:spPr>
          <a:xfrm>
            <a:off x="2008277" y="2929707"/>
            <a:ext cx="61036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CA1D1687-90C7-A390-6125-680E23E4857E}"/>
              </a:ext>
            </a:extLst>
          </p:cNvPr>
          <p:cNvCxnSpPr/>
          <p:nvPr/>
        </p:nvCxnSpPr>
        <p:spPr>
          <a:xfrm>
            <a:off x="1992275" y="4261607"/>
            <a:ext cx="61036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D1153325-39FA-01AA-0FBE-69CB3A829DFD}"/>
              </a:ext>
            </a:extLst>
          </p:cNvPr>
          <p:cNvCxnSpPr>
            <a:cxnSpLocks/>
          </p:cNvCxnSpPr>
          <p:nvPr/>
        </p:nvCxnSpPr>
        <p:spPr>
          <a:xfrm>
            <a:off x="2313458" y="3592952"/>
            <a:ext cx="33680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36662163"/>
      </p:ext>
    </p:extLst>
  </p:cSld>
  <p:clrMapOvr>
    <a:masterClrMapping/>
  </p:clrMapOvr>
</p:sld>
</file>

<file path=ppt/theme/theme1.xml><?xml version="1.0" encoding="utf-8"?>
<a:theme xmlns:a="http://schemas.openxmlformats.org/drawingml/2006/main" name="ZS PPT 16x9">
  <a:themeElements>
    <a:clrScheme name="ZS Colors_Updated">
      <a:dk1>
        <a:srgbClr val="000000"/>
      </a:dk1>
      <a:lt1>
        <a:srgbClr val="FFFFFF"/>
      </a:lt1>
      <a:dk2>
        <a:srgbClr val="75737D"/>
      </a:dk2>
      <a:lt2>
        <a:srgbClr val="EC7200"/>
      </a:lt2>
      <a:accent1>
        <a:srgbClr val="1A1628"/>
      </a:accent1>
      <a:accent2>
        <a:srgbClr val="EC7200"/>
      </a:accent2>
      <a:accent3>
        <a:srgbClr val="32A29B"/>
      </a:accent3>
      <a:accent4>
        <a:srgbClr val="EAC959"/>
      </a:accent4>
      <a:accent5>
        <a:srgbClr val="408CFF"/>
      </a:accent5>
      <a:accent6>
        <a:srgbClr val="7FD07D"/>
      </a:accent6>
      <a:hlink>
        <a:srgbClr val="1A1628"/>
      </a:hlink>
      <a:folHlink>
        <a:srgbClr val="EC72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w="9525">
          <a:solidFill>
            <a:schemeClr val="tx2"/>
          </a:solidFill>
        </a:ln>
      </a:spPr>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defPPr algn="ctr">
          <a:spcBef>
            <a:spcPts val="600"/>
          </a:spcBef>
          <a:spcAft>
            <a:spcPts val="0"/>
          </a:spcAft>
          <a:defRPr sz="18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a:noFill/>
          <a:miter lim="800000"/>
        </a:ln>
      </a:spPr>
      <a:bodyPr wrap="none" lIns="0" tIns="0" rIns="0" bIns="0" rtlCol="0">
        <a:noAutofit/>
      </a:bodyPr>
      <a:lstStyle>
        <a:defPPr algn="l">
          <a:spcBef>
            <a:spcPts val="600"/>
          </a:spcBef>
          <a:spcAft>
            <a:spcPts val="0"/>
          </a:spcAft>
          <a:defRPr sz="1800" dirty="0" err="1" smtClean="0">
            <a:solidFill>
              <a:schemeClr val="accent1"/>
            </a:solidFill>
          </a:defRPr>
        </a:defPPr>
      </a:lstStyle>
    </a:txDef>
  </a:objectDefaults>
  <a:extraClrSchemeLst/>
  <a:custClrLst>
    <a:custClr name="Purple">
      <a:srgbClr val="8F5AFF"/>
    </a:custClr>
    <a:custClr name="80% Gray">
      <a:srgbClr val="474554"/>
    </a:custClr>
    <a:custClr name="60% Gray">
      <a:srgbClr val="75737D"/>
    </a:custClr>
    <a:custClr name="40% Gray">
      <a:srgbClr val="A3A1A8"/>
    </a:custClr>
    <a:custClr name="20% Gray">
      <a:srgbClr val="D1D0D4"/>
    </a:custClr>
    <a:custClr name="Light Gray">
      <a:srgbClr val="F4F3F3"/>
    </a:custClr>
  </a:custClrLst>
  <a:extLst>
    <a:ext uri="{05A4C25C-085E-4340-85A3-A5531E510DB2}">
      <thm15:themeFamily xmlns:thm15="http://schemas.microsoft.com/office/thememl/2012/main" name="ZS Prize PPT 16x9" id="{C9FF36F6-66B1-4A42-85E5-A897E422B9A5}" vid="{8F47241D-CCCA-F140-87FD-085587446C70}"/>
    </a:ext>
  </a:extLst>
</a:theme>
</file>

<file path=ppt/theme/theme2.xml><?xml version="1.0" encoding="utf-8"?>
<a:theme xmlns:a="http://schemas.openxmlformats.org/drawingml/2006/main" name="Office Theme">
  <a:themeElements>
    <a:clrScheme name="ZS 2020 Colors">
      <a:dk1>
        <a:srgbClr val="1A1628"/>
      </a:dk1>
      <a:lt1>
        <a:srgbClr val="FFFFFF"/>
      </a:lt1>
      <a:dk2>
        <a:srgbClr val="75737D"/>
      </a:dk2>
      <a:lt2>
        <a:srgbClr val="EC7200"/>
      </a:lt2>
      <a:accent1>
        <a:srgbClr val="1A1628"/>
      </a:accent1>
      <a:accent2>
        <a:srgbClr val="EC7200"/>
      </a:accent2>
      <a:accent3>
        <a:srgbClr val="32A29B"/>
      </a:accent3>
      <a:accent4>
        <a:srgbClr val="EAC959"/>
      </a:accent4>
      <a:accent5>
        <a:srgbClr val="408CFF"/>
      </a:accent5>
      <a:accent6>
        <a:srgbClr val="7FD07D"/>
      </a:accent6>
      <a:hlink>
        <a:srgbClr val="1A1628"/>
      </a:hlink>
      <a:folHlink>
        <a:srgbClr val="EC72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ZS 2020 Colors">
      <a:dk1>
        <a:srgbClr val="1A1628"/>
      </a:dk1>
      <a:lt1>
        <a:srgbClr val="FFFFFF"/>
      </a:lt1>
      <a:dk2>
        <a:srgbClr val="75737D"/>
      </a:dk2>
      <a:lt2>
        <a:srgbClr val="EC7200"/>
      </a:lt2>
      <a:accent1>
        <a:srgbClr val="1A1628"/>
      </a:accent1>
      <a:accent2>
        <a:srgbClr val="EC7200"/>
      </a:accent2>
      <a:accent3>
        <a:srgbClr val="32A29B"/>
      </a:accent3>
      <a:accent4>
        <a:srgbClr val="EAC959"/>
      </a:accent4>
      <a:accent5>
        <a:srgbClr val="408CFF"/>
      </a:accent5>
      <a:accent6>
        <a:srgbClr val="7FD07D"/>
      </a:accent6>
      <a:hlink>
        <a:srgbClr val="1A1628"/>
      </a:hlink>
      <a:folHlink>
        <a:srgbClr val="EC72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e57c4ec2-9abc-4364-9320-9ecfd881b134" xsi:nil="true"/>
    <lcf76f155ced4ddcb4097134ff3c332f xmlns="4e515cf4-d260-4f45-aa99-f142bd91fa3f">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F1C8D5B68E36542AA5B84C784E67432" ma:contentTypeVersion="16" ma:contentTypeDescription="Create a new document." ma:contentTypeScope="" ma:versionID="22f4a66accba8f774db4741ac1ec4aae">
  <xsd:schema xmlns:xsd="http://www.w3.org/2001/XMLSchema" xmlns:xs="http://www.w3.org/2001/XMLSchema" xmlns:p="http://schemas.microsoft.com/office/2006/metadata/properties" xmlns:ns2="4e515cf4-d260-4f45-aa99-f142bd91fa3f" xmlns:ns3="e57c4ec2-9abc-4364-9320-9ecfd881b134" targetNamespace="http://schemas.microsoft.com/office/2006/metadata/properties" ma:root="true" ma:fieldsID="3682ae55209ea89b5f10f700c5c4fc62" ns2:_="" ns3:_="">
    <xsd:import namespace="4e515cf4-d260-4f45-aa99-f142bd91fa3f"/>
    <xsd:import namespace="e57c4ec2-9abc-4364-9320-9ecfd881b13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515cf4-d260-4f45-aa99-f142bd91f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Location" ma:index="18"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003f1f4f-fe90-473e-a893-ee8dfa259cd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57c4ec2-9abc-4364-9320-9ecfd881b134"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c3f389b5-01ef-4deb-b186-05ad35f54e81}" ma:internalName="TaxCatchAll" ma:showField="CatchAllData" ma:web="e57c4ec2-9abc-4364-9320-9ecfd881b13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EBE04F6-7BCF-41BB-BFDE-2B07D5EA9227}">
  <ds:schemaRefs>
    <ds:schemaRef ds:uri="http://schemas.microsoft.com/sharepoint/v3/contenttype/forms"/>
  </ds:schemaRefs>
</ds:datastoreItem>
</file>

<file path=customXml/itemProps2.xml><?xml version="1.0" encoding="utf-8"?>
<ds:datastoreItem xmlns:ds="http://schemas.openxmlformats.org/officeDocument/2006/customXml" ds:itemID="{18584C74-4BE8-47B3-9AD1-94A85EB28CAC}">
  <ds:schemaRefs>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05764114-edfb-4a5c-940b-544059dd1a8c"/>
    <ds:schemaRef ds:uri="62399b39-8d8a-4c46-9135-fcfb64bda7ef"/>
    <ds:schemaRef ds:uri="http://schemas.microsoft.com/sharepoint/v3"/>
    <ds:schemaRef ds:uri="http://purl.org/dc/elements/1.1/"/>
    <ds:schemaRef ds:uri="http://schemas.microsoft.com/office/2006/metadata/properties"/>
    <ds:schemaRef ds:uri="http://www.w3.org/XML/1998/namespace"/>
    <ds:schemaRef ds:uri="http://purl.org/dc/dcmitype/"/>
    <ds:schemaRef ds:uri="e57c4ec2-9abc-4364-9320-9ecfd881b134"/>
    <ds:schemaRef ds:uri="4e515cf4-d260-4f45-aa99-f142bd91fa3f"/>
  </ds:schemaRefs>
</ds:datastoreItem>
</file>

<file path=customXml/itemProps3.xml><?xml version="1.0" encoding="utf-8"?>
<ds:datastoreItem xmlns:ds="http://schemas.openxmlformats.org/officeDocument/2006/customXml" ds:itemID="{6770DF68-CEC6-4E90-AF27-014E79D8E4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515cf4-d260-4f45-aa99-f142bd91fa3f"/>
    <ds:schemaRef ds:uri="e57c4ec2-9abc-4364-9320-9ecfd881b13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ZS Prize PPT 16x9</Template>
  <TotalTime>6667</TotalTime>
  <Words>1592</Words>
  <Application>Microsoft Office PowerPoint</Application>
  <PresentationFormat>Widescreen</PresentationFormat>
  <Paragraphs>137</Paragraphs>
  <Slides>23</Slides>
  <Notes>0</Notes>
  <HiddenSlides>0</HiddenSlides>
  <MMClips>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Abadi Extra Light</vt:lpstr>
      <vt:lpstr>Arial</vt:lpstr>
      <vt:lpstr>Courier New</vt:lpstr>
      <vt:lpstr>Times New Roman</vt:lpstr>
      <vt:lpstr>Wingdings</vt:lpstr>
      <vt:lpstr>Wingdings 2</vt:lpstr>
      <vt:lpstr>ZS PPT 16x9</vt:lpstr>
      <vt:lpstr>SWASTHYA</vt:lpstr>
      <vt:lpstr>Table of Content</vt:lpstr>
      <vt:lpstr>Executive Summary: Describe your idea in not more than 400 words; this should be like your 2–3-minute pitch to the investor</vt:lpstr>
      <vt:lpstr>Deep dives: Please elaborate on the below in not mare than 400 words or 1-2 slides on each (Do provide any available demos, videos, POCs or existing research with your response)</vt:lpstr>
      <vt:lpstr>PROBLEM STATEMENT</vt:lpstr>
      <vt:lpstr>PROBLEM SOLUTION</vt:lpstr>
      <vt:lpstr>UNIQUENESS OF THE SOLUTION</vt:lpstr>
      <vt:lpstr>BUSINESS MODEL</vt:lpstr>
      <vt:lpstr>WEBSITE ARCHITECTURE</vt:lpstr>
      <vt:lpstr>IMPACT AND SCALABITY</vt:lpstr>
      <vt:lpstr>POTENTIAL ROADBLOCK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REFERNECES</vt:lpstr>
      <vt:lpstr>UTPAL MISHRA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Evaluation Criteria</dc:title>
  <dc:creator>Karishma Trikha</dc:creator>
  <cp:lastModifiedBy>Utpal</cp:lastModifiedBy>
  <cp:revision>21</cp:revision>
  <dcterms:created xsi:type="dcterms:W3CDTF">2022-10-14T12:21:23Z</dcterms:created>
  <dcterms:modified xsi:type="dcterms:W3CDTF">2022-12-21T15:00:04Z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UseFileName">
    <vt:bool>false</vt:bool>
  </property>
  <property fmtid="{D5CDD505-2E9C-101B-9397-08002B2CF9AE}" pid="3" name="UsePageNumber">
    <vt:bool>true</vt:bool>
  </property>
  <property fmtid="{D5CDD505-2E9C-101B-9397-08002B2CF9AE}" pid="4" name="ContentTypeId">
    <vt:lpwstr>0x0101004F1C8D5B68E36542AA5B84C784E67432</vt:lpwstr>
  </property>
  <property fmtid="{D5CDD505-2E9C-101B-9397-08002B2CF9AE}" pid="5" name="TaxKeyword">
    <vt:lpwstr>407;#ZS|356bc6a6-127e-4b03-84ea-e42b6b38275e</vt:lpwstr>
  </property>
</Properties>
</file>

<file path=docProps/thumbnail.jpeg>
</file>